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74" r:id="rId12"/>
    <p:sldId id="268" r:id="rId13"/>
    <p:sldId id="277" r:id="rId14"/>
    <p:sldId id="278" r:id="rId15"/>
    <p:sldId id="279" r:id="rId16"/>
    <p:sldId id="280" r:id="rId17"/>
    <p:sldId id="281" r:id="rId18"/>
    <p:sldId id="272" r:id="rId19"/>
    <p:sldId id="273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C608-FECB-4832-A5EB-C3717A06CCE9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F73-E63C-46DC-89EE-C493CD771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C608-FECB-4832-A5EB-C3717A06CCE9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F73-E63C-46DC-89EE-C493CD771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C608-FECB-4832-A5EB-C3717A06CCE9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F73-E63C-46DC-89EE-C493CD771AA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C608-FECB-4832-A5EB-C3717A06CCE9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F73-E63C-46DC-89EE-C493CD771A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C608-FECB-4832-A5EB-C3717A06CCE9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F73-E63C-46DC-89EE-C493CD771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C608-FECB-4832-A5EB-C3717A06CCE9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F73-E63C-46DC-89EE-C493CD771A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C608-FECB-4832-A5EB-C3717A06CCE9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F73-E63C-46DC-89EE-C493CD771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C608-FECB-4832-A5EB-C3717A06CCE9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F73-E63C-46DC-89EE-C493CD771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C608-FECB-4832-A5EB-C3717A06CCE9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F73-E63C-46DC-89EE-C493CD771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C608-FECB-4832-A5EB-C3717A06CCE9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F73-E63C-46DC-89EE-C493CD771A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C608-FECB-4832-A5EB-C3717A06CCE9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F73-E63C-46DC-89EE-C493CD771A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84DC608-FECB-4832-A5EB-C3717A06CCE9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D820F73-E63C-46DC-89EE-C493CD771A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3786214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Приемы работы диалога с текстом на уроках литературы </a:t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(из опыта работы )</a:t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1152128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 учителя русского языка и литературы МОУ СОШ №6 Болотина О.Ю.,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Шоколова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Л.В.      2016-2017 учебный год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303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каким словом трудятся птицы?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107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714488"/>
            <a:ext cx="8643997" cy="4411675"/>
          </a:xfrm>
        </p:spPr>
        <p:txBody>
          <a:bodyPr>
            <a:normAutofit fontScale="55000" lnSpcReduction="20000"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 дети так говорили и утро подвигалось все больше к рассвету,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борина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Звонкая наполнялась птичьими песнями, воем, стоном и криком зверьков. Не все они были тут, на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борине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 с болота, сырого, глухого, все звуки собирались сюда. Борина с лесом, сосновым и звонким на суходоле, отзывалась всему. 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Но бедные птички и зверушки, как мучились все они, стараясь выговорить какое-то общее всем, единое прекрасное слово! И даже дети, такие простые, как Настя и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Митраша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понимали их усилие. Им всем хотелось сказать одно только какое-то слово прекрасное. 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Видно, как птица поет на сучке, и каждое перышко дрожит у нее от усилия. Но все-таки слова, как мы, они сказать не могут, и им приходится выпевать, выкрикивать, выстукивать. 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Тэк-тэк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- чуть слышно постукивает огромная птица глухарь в темном лесу. 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Шварк-шварк!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дикий селезень в воздухе пролетел над речкой. 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Кряк-кряк!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дикая утка кряква на озере. 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Гу-гу-гу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 - красивая птичка снегирь на березе. 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Бекас, небольшая серая птичка с носом длинным, как сплющенная шпилька, раскатывается в воздухе диким барашком. Вроде как бы "жив, жив!" кричит кулик кроншнеп. Тетерев там где-то бормочет и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чуфыркает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белая куропатка, как будто ведьма, хохочет. 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Мы, охотники, давно, с детства своего, и различаем и радуемся, и хорошо понимаем, над каким словом все они трудятся и не могут сказать. Вот почему мы, когда придем в лес ранней весной на рассвете и услышим, так и скажем им, как людям, это слово: 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Здравствуйте! 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И как будто они тогда тоже обрадуются, как будто они тогда тоже подхватят чудесное слово, слетевшее с языка человеческого. 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И закрякают в ответ, и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зачуфыркают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зашваркают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затэтэкают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стараясь всеми голосами своими ответить нам. 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Здравствуйте, здравствуйте, здравствуйте!</a:t>
            </a:r>
          </a:p>
          <a:p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Проверь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Изобразительно-выразительные средства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640960" cy="442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062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Изобразительные средства языка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80920" cy="449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9056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Текст для работы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80920" cy="449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8586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1928802"/>
            <a:ext cx="8572559" cy="4197361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Олицетворения: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первый луч, скользнув по верхушкам ближайших, очень маленьких елочек, наконец-то заиграл на щеках у детей.</a:t>
            </a:r>
          </a:p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Тогда верхний Косач, приветствуя солнце, перестал подпрыгивать и </a:t>
            </a:r>
            <a:r>
              <a:rPr lang="ru-RU" sz="28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чуфыкать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Сравнения: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долгую, похожую на журчание ручейка песню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714488"/>
            <a:ext cx="8643997" cy="4411675"/>
          </a:xfrm>
        </p:spPr>
        <p:txBody>
          <a:bodyPr>
            <a:normAutofit lnSpcReduction="10000"/>
          </a:bodyPr>
          <a:lstStyle/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Неподвижные, как изваяния, сидели на камне охотники за сладкой клюквой. Солнце, такое горячее и чистое, вышло против них над болотными елочками. Оно явилось, как холодная синяя стрелка, и пересекло собой пополам восходящее солнце.</a:t>
            </a:r>
          </a:p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 Тогда серая хмарь плотно надвинулась и закрыла все солнце со всеми его живительными лучами.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Текст для работы </a:t>
            </a:r>
            <a:b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Какими эпитетами М.М.Пришвин «усилил» существительное солнце?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714488"/>
            <a:ext cx="8572559" cy="4411675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Неподвижные, как изваяния, сидели на камне охотники за сладкой клюквой. Солнце, такое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горячее и чистое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вышло против них над болотными елочками. Оно явилось, как холодная синяя стрелка, и пересекло собой пополам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восходящее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солнце.</a:t>
            </a:r>
          </a:p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 Тогда серая хмарь плотно надвинулась и закрыла все солнце со всеми его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живительными лучами.</a:t>
            </a:r>
          </a:p>
          <a:p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988840"/>
            <a:ext cx="8640960" cy="4392488"/>
          </a:xfrm>
        </p:spPr>
        <p:txBody>
          <a:bodyPr>
            <a:normAutofit fontScale="70000" lnSpcReduction="20000"/>
          </a:bodyPr>
          <a:lstStyle/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Заяц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чуть-чуть постояв, сделал свой первый огромный прыжок, или, как охотники говорят, свою скидку, - в одну сторону, постояв там, скинулся в другую и через десяток малых прыжков – в третью и там лёг глазами с своему следу на тот случай, что если Травка разберётся в скидках, придёт и к третьей скидке, так чтобы можно было вперёд увидеть её.</a:t>
            </a:r>
          </a:p>
          <a:p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Да, конечно, умён, умён заяц, но всё – таки эти скидки – опасное дело: умная гончая тоже понимает, что заяц всегда глядит в свой след, и так исхитряется взять своё направление на скидках, не по следам, а прямо по воздуху, верхним чутьём.</a:t>
            </a:r>
          </a:p>
          <a:p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как же, значит, бьётся сердчишко у зайчишки, когда он слышит – лай собаки прекратился, собака скололась и начала делать у места скола молча свой страшный круг.</a:t>
            </a:r>
          </a:p>
          <a:p>
            <a:endParaRPr lang="ru-RU" sz="32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8002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: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Выделить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данных отрывках слова и сочетания слов, которые встречаются в речи охотников.</a:t>
            </a:r>
            <a:b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Определить, с какой целью использовал их автор.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140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628800"/>
            <a:ext cx="8712968" cy="4458808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Заяц, чуть-чуть постояв, сделал свой первый огромный прыжок, или, как охотники говорят,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свою скидку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одну сторону, постояв там,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скинулся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другую и через десяток малых прыжков – в третью и там лёг глазами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своему следу на тот случай, что если Травка разберётся в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скидках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придёт и к третьей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скидке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чтобы можно было вперёд увидеть её.</a:t>
            </a:r>
          </a:p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Да, конечно, умён, умён заяц, но всё – таки эти скидки – опасное дело: умная гончая тоже понимает, что заяц всегда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глядит в свой след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так исхитряется взять своё направление на скидках, не по следам, а прямо по воздуху,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верхним чутьём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как же, значит, бьётся сердчишко у зайчишки, когда он слышит – лай собаки прекратился, собака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скололась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начала делать у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 скола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молча свой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страшный круг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 себя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756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569371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 – это живое отражение мыслей и чувств автора, отражение его внутреннего мира, соединение разума и эмоций. Таким образом, читая текст, мы как бы разговариваем с тем, кто творит его.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Диалог с текстом – один из этапов аналитического (углубленного) чтения. В процессе его осуществляется так называемое наблюдение за содержанием прочитанного, в результате чего усваивается текст, то есть понимается.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же такое диалог с текстом? Это медленное прочтение, то есть торможение,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микропауза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необходимая для того, чтобы сфокусировать внимание на важных моментах.</a:t>
            </a:r>
          </a:p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диалогу с текстом – один из способов воспитания вдумчивого читателя. Это чтение, которое представляет собой проживание текста литературного произведения вместе с его героями. </a:t>
            </a:r>
          </a:p>
          <a:p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Теоретическая страничка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16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Птицы леса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496944" cy="449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7677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628800"/>
            <a:ext cx="8640959" cy="4497363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Первичное (целостное) прочтение текста;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Вторичное («медленное») чтение;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Замечания по поводу прочитанного: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выбор ключевых слов и предложений;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запись возникающих вопросов и выводов;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отбор фактов и деталей;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формулировка темы и идеи;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определение роли героев в сюжетной канве;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пометки о языке персонажей и стиле автора;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определение роли тропов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приемы диалога с текстом: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17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412776"/>
            <a:ext cx="8496943" cy="5256584"/>
          </a:xfrm>
        </p:spPr>
        <p:txBody>
          <a:bodyPr>
            <a:noAutofit/>
          </a:bodyPr>
          <a:lstStyle/>
          <a:p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лесом надо дружить… Конечно, надо, кто же с этим спорит? Но что значит «дружить» с неодушевленным предметом?</a:t>
            </a:r>
          </a:p>
          <a:p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этом говорили многие русские писатели. Одним из самых ярких среди них был М. Пришвин. Читая его рассказы, удивляешься наблюдательности, доброте этого человека, его силе сердечного участия в мире всего живого. </a:t>
            </a:r>
          </a:p>
          <a:p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Так, в «Кладовой солнца» Пришвин говорит нам, что лес – это живое существо. Герои, попав туда, оказываются под властью этой волшебной страны. Она впускает их довольно легко: «Дети без особого труда перешли эту </a:t>
            </a:r>
            <a:r>
              <a:rPr lang="ru-RU" sz="20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приболотицу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предрассветной темноте». Мы видим, что матушка-природа благосклонна к своим питомцам: «Борина Звонкая охотно открыла детям свою широкую просеку, покрытую и теперь, в апреле, темно-зеленой брусничной травой». </a:t>
            </a:r>
          </a:p>
          <a:p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наблюдают за жизнью леса и его обитателей, им понятна эта жизнь, потому что они – тоже ее часть. </a:t>
            </a:r>
          </a:p>
          <a:p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текстом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951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Михайлович Пришвин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95424"/>
            <a:ext cx="8640960" cy="490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5582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73353"/>
            <a:ext cx="8712968" cy="6323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2286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700808"/>
            <a:ext cx="8640959" cy="4425355"/>
          </a:xfrm>
        </p:spPr>
        <p:txBody>
          <a:bodyPr>
            <a:normAutofit fontScale="55000" lnSpcReduction="20000"/>
          </a:bodyPr>
          <a:lstStyle/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 дети так говорили и утро подвигалось все больше к рассвету,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борина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Звонкая наполнялась птичьими песнями, воем, стоном и криком зверьков. Не все они были тут, на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борине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 с болота, сырого, глухого, все звуки собирались сюда. Борина с лесом, сосновым и звонким на суходоле, отзывалась всему. </a:t>
            </a:r>
          </a:p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Но бедные птички и зверушки, как мучились все они, стараясь выговорить какое-то общее всем, единое прекрасное слово! И даже дети, такие простые, как Настя и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Митраша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понимали их усилие. Им всем хотелось сказать одно только какое-то слово прекрасное. </a:t>
            </a:r>
          </a:p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Видно, как птица поет на сучке, и каждое перышко дрожит у нее от усилия. Но все-таки слова, как мы, они сказать не могут, и им приходится выпевать, выкрикивать, выстукивать. </a:t>
            </a:r>
          </a:p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Тэк-тэк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чуть слышно постукивает огромная птица глухарь в темном лесу. </a:t>
            </a:r>
          </a:p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Шварк-шварк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дикий селезень в воздухе пролетел над речкой. </a:t>
            </a:r>
          </a:p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Кряк-кряк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дикая утка кряква на озере. </a:t>
            </a:r>
          </a:p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Гу-гу-гу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…-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красивая птичка снегирь на березе. </a:t>
            </a:r>
          </a:p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Бекас, небольшая серая птичка с носом длинным, как сплющенная шпилька, раскатывается в воздухе диким барашком. Вроде как бы "жив, жив!" кричит кулик кроншнеп. Тетерев там где-то бормочет и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чуфыркает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белая куропатка, как будто ведьма, хохочет. </a:t>
            </a:r>
          </a:p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Мы, охотники, давно, с детства своего, и различаем и радуемся, и хорошо понимаем, над каким словом все они трудятся и не могут сказать. Вот почему мы, когда придем в лес ранней весной на рассвете и услышим, так и скажем им, как людям, это слово: </a:t>
            </a:r>
          </a:p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Здравствуйте! </a:t>
            </a:r>
          </a:p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И как будто они тогда тоже обрадуются, как будто они тогда тоже подхватят чудесное слово, слетевшее с языка человеческого. </a:t>
            </a:r>
          </a:p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И закрякают в ответ,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и………,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……..,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……..стараясь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всеми голосами своими ответить нам. </a:t>
            </a:r>
          </a:p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……..,….., ……..! 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Отрывок из повести «Кладовая солнца»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32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Образуйте от выделенных звукоподражательных слов глаголы будущего времени по схеме: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+ …..+ А + ЮТ</a:t>
            </a:r>
          </a:p>
          <a:p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Задание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105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628800"/>
            <a:ext cx="8640959" cy="4497363"/>
          </a:xfrm>
        </p:spPr>
        <p:txBody>
          <a:bodyPr>
            <a:normAutofit fontScale="55000" lnSpcReduction="20000"/>
          </a:bodyPr>
          <a:lstStyle/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 дети так говорили и утро подвигалось все больше к рассвету,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борина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Звонкая наполнялась птичьими песнями, воем, стоном и криком зверьков. Не все они были тут, на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борине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 с болота, сырого, глухого, все звуки собирались сюда. Борина с лесом, сосновым и звонким на суходоле, отзывалась всему. </a:t>
            </a:r>
          </a:p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Но бедные птички и зверушки, как мучились все они, стараясь выговорить какое-то общее всем, единое прекрасное слово! И даже дети, такие простые, как Настя и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Митраша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понимали их усилие. Им всем хотелось сказать одно только какое-то слово прекрасное. </a:t>
            </a:r>
          </a:p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Видно, как птица поет на сучке, и каждое перышко дрожит у нее от усилия. Но все-таки слова, как мы, они сказать не могут, и им приходится выпевать, выкрикивать, выстукивать. </a:t>
            </a:r>
          </a:p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Тэк-тэк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- чуть слышно постукивает огромная птица глухарь в темном лесу. </a:t>
            </a:r>
          </a:p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Шварк-шварк!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дикий селезень в воздухе пролетел над речкой. </a:t>
            </a:r>
          </a:p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Кряк-кряк!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дикая утка кряква на озере. </a:t>
            </a:r>
          </a:p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Гу-гу-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 - красивая птичка снегирь на березе. </a:t>
            </a:r>
          </a:p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Бекас, небольшая серая птичка с носом длинным, как сплющенная шпилька, раскатывается в воздухе диким барашком. Вроде как бы "жив, жив!" кричит кулик кроншнеп. Тетерев там где-то бормочет и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чуфыркает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белая куропатка, как будто ведьма, хохочет. </a:t>
            </a:r>
          </a:p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Мы, охотники, давно, с детства своего, и различаем и радуемся, и хорошо понимаем, над каким словом все они трудятся и не могут сказать. Вот почему мы, когда придем в лес ранней весной на рассвете и услышим, так и скажем им, как людям, это слово: </a:t>
            </a:r>
          </a:p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Здравствуйте! </a:t>
            </a:r>
          </a:p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И как будто они тогда тоже обрадуются, как будто они тогда тоже подхватят чудесное слово, слетевшее с языка человеческого. </a:t>
            </a:r>
          </a:p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И закрякают в ответ, и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зачуфыркают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зашваркают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затэтэкают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стараясь всеми голосами своими ответить нам. </a:t>
            </a:r>
          </a:p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-….!....!.....!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Проверьте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906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117</TotalTime>
  <Words>1981</Words>
  <Application>Microsoft Office PowerPoint</Application>
  <PresentationFormat>Экран (4:3)</PresentationFormat>
  <Paragraphs>93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  Приемы работы диалога с текстом на уроках литературы  (из опыта работы ) </vt:lpstr>
      <vt:lpstr>Теоретическая страничка</vt:lpstr>
      <vt:lpstr>Основные приемы диалога с текстом:</vt:lpstr>
      <vt:lpstr>Работа с текстом</vt:lpstr>
      <vt:lpstr>Михаил Михайлович Пришвин</vt:lpstr>
      <vt:lpstr>Слайд 6</vt:lpstr>
      <vt:lpstr>Отрывок из повести «Кладовая солнца»</vt:lpstr>
      <vt:lpstr>Задание</vt:lpstr>
      <vt:lpstr>Проверьте</vt:lpstr>
      <vt:lpstr>Задание</vt:lpstr>
      <vt:lpstr>Проверь</vt:lpstr>
      <vt:lpstr>Изобразительно-выразительные средства</vt:lpstr>
      <vt:lpstr>Изобразительные средства языка</vt:lpstr>
      <vt:lpstr>Текст для работы</vt:lpstr>
      <vt:lpstr>Проверь себя</vt:lpstr>
      <vt:lpstr>Текст для работы  Какими эпитетами М.М.Пришвин «усилил» существительное солнце?</vt:lpstr>
      <vt:lpstr>Проверь себя</vt:lpstr>
      <vt:lpstr>Задание :  Выделить в данных отрывках слова и сочетания слов, которые встречаются в речи охотников. Определить, с какой целью использовал их автор. </vt:lpstr>
      <vt:lpstr>Проверь себя</vt:lpstr>
      <vt:lpstr>Птицы леса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Городской семинар «Смысловое чтение»</dc:title>
  <dc:creator>User</dc:creator>
  <cp:lastModifiedBy>ИТЦ</cp:lastModifiedBy>
  <cp:revision>13</cp:revision>
  <dcterms:created xsi:type="dcterms:W3CDTF">2017-04-11T06:44:08Z</dcterms:created>
  <dcterms:modified xsi:type="dcterms:W3CDTF">2017-04-14T04:21:43Z</dcterms:modified>
</cp:coreProperties>
</file>