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754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374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57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1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96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216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064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7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681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09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27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7FF16-47E6-4378-A279-5EF1A8E36CCB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475C4-74F4-458D-8B57-351027503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40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0"/>
            <a:ext cx="786841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15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0" y="31643"/>
            <a:ext cx="9046096" cy="67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6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-1"/>
            <a:ext cx="9110464" cy="6859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. 196 стих наизусть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48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7829" y="23631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9086" y="404664"/>
            <a:ext cx="7522027" cy="583264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 этом имени – слово «</a:t>
            </a:r>
            <a:r>
              <a:rPr lang="ru-RU" b="1" dirty="0" err="1" smtClean="0">
                <a:solidFill>
                  <a:schemeClr val="tx1"/>
                </a:solidFill>
              </a:rPr>
              <a:t>есень</a:t>
            </a:r>
            <a:r>
              <a:rPr lang="ru-RU" b="1" dirty="0" smtClean="0">
                <a:solidFill>
                  <a:schemeClr val="tx1"/>
                </a:solidFill>
              </a:rPr>
              <a:t>»,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Осень, ясень, осенний цветок,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Что-то есть в нём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От русских песен –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Поднебесье, тихие веси,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Сень берёзы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 синь – рассвет.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Что-то есть в нём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 от весенней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Грусти, юности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 чистоты…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18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96" y="-23462"/>
            <a:ext cx="9169896" cy="6904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Только скажут – </a:t>
            </a:r>
          </a:p>
          <a:p>
            <a:pPr marL="0" indent="0" algn="ctr">
              <a:buNone/>
            </a:pPr>
            <a:r>
              <a:rPr lang="ru-RU" sz="4400" b="1" dirty="0" smtClean="0"/>
              <a:t>« Сергей Есенин»,</a:t>
            </a:r>
          </a:p>
          <a:p>
            <a:pPr marL="0" indent="0" algn="ctr">
              <a:buNone/>
            </a:pPr>
            <a:r>
              <a:rPr lang="ru-RU" sz="4400" b="1" dirty="0" smtClean="0"/>
              <a:t>Всей России встают черты…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29590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4142" y="1600200"/>
            <a:ext cx="3842657" cy="4525963"/>
          </a:xfrm>
        </p:spPr>
        <p:txBody>
          <a:bodyPr/>
          <a:lstStyle/>
          <a:p>
            <a:r>
              <a:rPr lang="ru-RU" b="1" dirty="0" smtClean="0"/>
              <a:t>Сергей Александрович Есенин</a:t>
            </a:r>
          </a:p>
          <a:p>
            <a:r>
              <a:rPr lang="ru-RU" b="1" dirty="0" smtClean="0"/>
              <a:t>1895 -1925гг</a:t>
            </a:r>
          </a:p>
          <a:p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" y="0"/>
            <a:ext cx="47244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042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659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Стихотворение «Поёт зима – аукает…»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30286"/>
            <a:ext cx="8229600" cy="3295877"/>
          </a:xfrm>
        </p:spPr>
        <p:txBody>
          <a:bodyPr/>
          <a:lstStyle/>
          <a:p>
            <a:r>
              <a:rPr lang="ru-RU" dirty="0" smtClean="0"/>
              <a:t>С. 195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9"/>
            <a:ext cx="8820472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4945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Видео и чтение стихотворения</a:t>
            </a:r>
            <a:endParaRPr lang="ru-RU" dirty="0"/>
          </a:p>
        </p:txBody>
      </p:sp>
      <p:pic>
        <p:nvPicPr>
          <p:cNvPr id="4" name="Сергей Есенин 'Поет зима аукает'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8158" y="620688"/>
            <a:ext cx="9002646" cy="5505475"/>
          </a:xfrm>
        </p:spPr>
      </p:pic>
    </p:spTree>
    <p:extLst>
      <p:ext uri="{BB962C8B-B14F-4D97-AF65-F5344CB8AC3E}">
        <p14:creationId xmlns:p14="http://schemas.microsoft.com/office/powerpoint/2010/main" val="75016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40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Видео и чтение стихотворения</a:t>
            </a:r>
            <a:endParaRPr lang="ru-RU" dirty="0"/>
          </a:p>
        </p:txBody>
      </p:sp>
      <p:pic>
        <p:nvPicPr>
          <p:cNvPr id="4" name="Сергей Есенин - Белая береза(Стих и Я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4" y="908720"/>
            <a:ext cx="8343205" cy="5217443"/>
          </a:xfrm>
        </p:spPr>
      </p:pic>
    </p:spTree>
    <p:extLst>
      <p:ext uri="{BB962C8B-B14F-4D97-AF65-F5344CB8AC3E}">
        <p14:creationId xmlns:p14="http://schemas.microsoft.com/office/powerpoint/2010/main" val="391491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 стихотворениями какого поэта вы познакомились на уроке?</a:t>
            </a:r>
          </a:p>
          <a:p>
            <a:r>
              <a:rPr lang="ru-RU" dirty="0" smtClean="0"/>
              <a:t>Что такое метафора и олицетворение?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90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109</Words>
  <Application>Microsoft Office PowerPoint</Application>
  <PresentationFormat>Экран (4:3)</PresentationFormat>
  <Paragraphs>26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Стихотворение «Поёт зима – аукает…»</vt:lpstr>
      <vt:lpstr>Видео и чтение стихотворения</vt:lpstr>
      <vt:lpstr>Презентация PowerPoint</vt:lpstr>
      <vt:lpstr>Видео и чтение стихотворения</vt:lpstr>
      <vt:lpstr>Итог урока</vt:lpstr>
      <vt:lpstr>Рефлексия </vt:lpstr>
      <vt:lpstr>Домашнее задание</vt:lpstr>
    </vt:vector>
  </TitlesOfParts>
  <Company>XTreme.ws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XTreme.ws</cp:lastModifiedBy>
  <cp:revision>7</cp:revision>
  <dcterms:created xsi:type="dcterms:W3CDTF">2016-01-13T14:54:05Z</dcterms:created>
  <dcterms:modified xsi:type="dcterms:W3CDTF">2017-08-16T06:26:44Z</dcterms:modified>
</cp:coreProperties>
</file>