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66" r:id="rId5"/>
    <p:sldId id="258" r:id="rId6"/>
    <p:sldId id="260" r:id="rId7"/>
    <p:sldId id="265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2" descr="http://1.bp.blogspot.com/-kz7tqZRvWN0/UNS750ki0qI/AAAAAAAAD1Y/QwGWuN0Nf7E/s1600/1290975653_wchh_5015.jpg"/>
          <p:cNvPicPr>
            <a:picLocks noChangeAspect="1" noChangeArrowheads="1"/>
          </p:cNvPicPr>
          <p:nvPr userDrawn="1"/>
        </p:nvPicPr>
        <p:blipFill>
          <a:blip r:embed="rId2" cstate="print"/>
          <a:srcRect b="4763"/>
          <a:stretch>
            <a:fillRect/>
          </a:stretch>
        </p:blipFill>
        <p:spPr bwMode="auto">
          <a:xfrm>
            <a:off x="-169035" y="0"/>
            <a:ext cx="931303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2294" name="Picture 6" descr="http://image2you.ru/allimages/_img_33058_21f0c_135519566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0215" y="0"/>
            <a:ext cx="5243785" cy="6669360"/>
          </a:xfrm>
          <a:prstGeom prst="rect">
            <a:avLst/>
          </a:prstGeom>
          <a:noFill/>
        </p:spPr>
      </p:pic>
      <p:pic>
        <p:nvPicPr>
          <p:cNvPr id="11" name="Picture 2" descr="Синий декор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2564904"/>
            <a:ext cx="6625146" cy="429309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6496-A8BF-46BE-B75A-9BBA358AF8D0}" type="datetimeFigureOut">
              <a:rPr lang="ru-RU" smtClean="0"/>
              <a:t>21.06.2017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  <p:pic>
        <p:nvPicPr>
          <p:cNvPr id="5122" name="Picture 2" descr="http://1.bp.blogspot.com/-kz7tqZRvWN0/UNS750ki0qI/AAAAAAAAD1Y/QwGWuN0Nf7E/s1600/1290975653_wchh_5015.jpg"/>
          <p:cNvPicPr>
            <a:picLocks noChangeAspect="1" noChangeArrowheads="1"/>
          </p:cNvPicPr>
          <p:nvPr userDrawn="1"/>
        </p:nvPicPr>
        <p:blipFill>
          <a:blip r:embed="rId2" cstate="print"/>
          <a:srcRect b="4763"/>
          <a:stretch>
            <a:fillRect/>
          </a:stretch>
        </p:blipFill>
        <p:spPr bwMode="auto">
          <a:xfrm>
            <a:off x="0" y="0"/>
            <a:ext cx="931303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126" name="Picture 6" descr="Золотая Зима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>
            <a:off x="0" y="38741"/>
            <a:ext cx="3383360" cy="6819257"/>
          </a:xfrm>
          <a:prstGeom prst="rect">
            <a:avLst/>
          </a:prstGeom>
          <a:noFill/>
        </p:spPr>
      </p:pic>
      <p:pic>
        <p:nvPicPr>
          <p:cNvPr id="5124" name="Picture 4" descr="http://image2you.ru/allimages/_img_33058_21f0c_135519566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3336938" cy="424411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06496-A8BF-46BE-B75A-9BBA358AF8D0}" type="datetimeFigureOut">
              <a:rPr lang="ru-RU" smtClean="0"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28D58-9E8E-47B4-93A0-0DC9364A27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196752"/>
            <a:ext cx="51125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Совершенствование педагогического мастерства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участие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конкурсном движении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25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96752"/>
            <a:ext cx="38164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«Учитель живёт до тех пор, пока учится, как только он перестает учиться, в нём умирает учитель»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К.Д.Ушинский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404665"/>
            <a:ext cx="67504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 –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специалист,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владеющий на высоком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уровне приемами и способами педагогической деятельности,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сознательно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изменяющий и развивающий себя в ходе осуществления выполняемой деятельности,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вносящий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свой индивидуальный творческий вклад в профессиональную деятельность,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стимулирующий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обществе интерес к результатам своего педагогического труда.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340768"/>
            <a:ext cx="60486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Конкурс–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соревнование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педагогов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профессионализме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умении продемонстрировать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свой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педагогический стиль,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раскрыть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секреты своего педагогического мастерства, обнаружить необычное в традиционном. </a:t>
            </a:r>
          </a:p>
        </p:txBody>
      </p:sp>
    </p:spTree>
    <p:extLst>
      <p:ext uri="{BB962C8B-B14F-4D97-AF65-F5344CB8AC3E}">
        <p14:creationId xmlns:p14="http://schemas.microsoft.com/office/powerpoint/2010/main" val="195913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 txBox="1">
            <a:spLocks/>
          </p:cNvSpPr>
          <p:nvPr/>
        </p:nvSpPr>
        <p:spPr>
          <a:xfrm>
            <a:off x="2771800" y="764704"/>
            <a:ext cx="5915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08614" y="188640"/>
            <a:ext cx="65118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Главные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конкурса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пропаганда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приоритетов образования, формирование общественного представления о творчески работающих педагогах,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престижа педагогической профессии.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04664"/>
            <a:ext cx="6606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Конкурс решает следующие задачи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выявляет лучших педагогов;</a:t>
            </a:r>
          </a:p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оценивает профессионализм участников;</a:t>
            </a:r>
          </a:p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стимулирует развитие системы образования;</a:t>
            </a:r>
          </a:p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создает условия для обмена опытом и распространения в профессиональной среде наиболее востребованных и популярных идей.</a:t>
            </a:r>
          </a:p>
        </p:txBody>
      </p:sp>
    </p:spTree>
    <p:extLst>
      <p:ext uri="{BB962C8B-B14F-4D97-AF65-F5344CB8AC3E}">
        <p14:creationId xmlns:p14="http://schemas.microsoft.com/office/powerpoint/2010/main" val="417495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412776"/>
            <a:ext cx="65527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чего начинается конкурсант?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способности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анализировать свою педагогическую деятельность;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Систематизирует собственные находки, используемые приемы, дидактический материал.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0693" y="5465802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 имеет возможность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увидеть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сравнивать свои возможности с достижениями коллег.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29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548680"/>
            <a:ext cx="51845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Участие в конкурсе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побуждает педагога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находить информацию о новых направлениях педагогической мысли,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знакомить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сопоставлять свою деятельность с современными подходами и технологиями  обучения, осваивать и внедрять их в свою педагогическую практику. </a:t>
            </a:r>
          </a:p>
        </p:txBody>
      </p:sp>
    </p:spTree>
    <p:extLst>
      <p:ext uri="{BB962C8B-B14F-4D97-AF65-F5344CB8AC3E}">
        <p14:creationId xmlns:p14="http://schemas.microsoft.com/office/powerpoint/2010/main" val="421201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692696"/>
            <a:ext cx="532859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только формой соревнования в профессиональном мастерстве и способом продемонстрировать свои способности в достижении качественного результата,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условием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поиска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собственных затруднений,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что является мотивом 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профессиональном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самосовершенствовании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43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260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Методист</cp:lastModifiedBy>
  <cp:revision>15</cp:revision>
  <dcterms:created xsi:type="dcterms:W3CDTF">2014-08-07T14:37:46Z</dcterms:created>
  <dcterms:modified xsi:type="dcterms:W3CDTF">2017-06-21T07:41:14Z</dcterms:modified>
</cp:coreProperties>
</file>