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6" autoAdjust="0"/>
    <p:restoredTop sz="94660"/>
  </p:normalViewPr>
  <p:slideViewPr>
    <p:cSldViewPr>
      <p:cViewPr varScale="1">
        <p:scale>
          <a:sx n="49" d="100"/>
          <a:sy n="49" d="100"/>
        </p:scale>
        <p:origin x="111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D5C49-976D-4BB1-998F-A9A2E60D39BE}" type="datetimeFigureOut">
              <a:rPr lang="ru-RU" smtClean="0"/>
              <a:pPr/>
              <a:t>11.06.2017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B2224-FF82-4246-BD47-EF19C809E5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D5C49-976D-4BB1-998F-A9A2E60D39BE}" type="datetimeFigureOut">
              <a:rPr lang="ru-RU" smtClean="0"/>
              <a:pPr/>
              <a:t>11.06.2017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B2224-FF82-4246-BD47-EF19C809E5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D5C49-976D-4BB1-998F-A9A2E60D39BE}" type="datetimeFigureOut">
              <a:rPr lang="ru-RU" smtClean="0"/>
              <a:pPr/>
              <a:t>11.06.2017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B2224-FF82-4246-BD47-EF19C809E5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D5C49-976D-4BB1-998F-A9A2E60D39BE}" type="datetimeFigureOut">
              <a:rPr lang="ru-RU" smtClean="0"/>
              <a:pPr/>
              <a:t>11.06.2017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B2224-FF82-4246-BD47-EF19C809E5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D5C49-976D-4BB1-998F-A9A2E60D39BE}" type="datetimeFigureOut">
              <a:rPr lang="ru-RU" smtClean="0"/>
              <a:pPr/>
              <a:t>11.06.2017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B2224-FF82-4246-BD47-EF19C809E5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D5C49-976D-4BB1-998F-A9A2E60D39BE}" type="datetimeFigureOut">
              <a:rPr lang="ru-RU" smtClean="0"/>
              <a:pPr/>
              <a:t>11.06.2017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B2224-FF82-4246-BD47-EF19C809E5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D5C49-976D-4BB1-998F-A9A2E60D39BE}" type="datetimeFigureOut">
              <a:rPr lang="ru-RU" smtClean="0"/>
              <a:pPr/>
              <a:t>11.06.2017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B2224-FF82-4246-BD47-EF19C809E5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D5C49-976D-4BB1-998F-A9A2E60D39BE}" type="datetimeFigureOut">
              <a:rPr lang="ru-RU" smtClean="0"/>
              <a:pPr/>
              <a:t>11.06.2017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B2224-FF82-4246-BD47-EF19C809E5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D5C49-976D-4BB1-998F-A9A2E60D39BE}" type="datetimeFigureOut">
              <a:rPr lang="ru-RU" smtClean="0"/>
              <a:pPr/>
              <a:t>11.06.2017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B2224-FF82-4246-BD47-EF19C809E5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D5C49-976D-4BB1-998F-A9A2E60D39BE}" type="datetimeFigureOut">
              <a:rPr lang="ru-RU" smtClean="0"/>
              <a:pPr/>
              <a:t>11.06.2017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B2224-FF82-4246-BD47-EF19C809E5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6AAD5C49-976D-4BB1-998F-A9A2E60D39BE}" type="datetimeFigureOut">
              <a:rPr lang="ru-RU" smtClean="0"/>
              <a:pPr/>
              <a:t>11.06.2017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101B2224-FF82-4246-BD47-EF19C809E5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AAD5C49-976D-4BB1-998F-A9A2E60D39BE}" type="datetimeFigureOut">
              <a:rPr lang="ru-RU" smtClean="0"/>
              <a:pPr/>
              <a:t>11.06.2017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101B2224-FF82-4246-BD47-EF19C809E5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mahachkala.bezformata.ru/content/image148544595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204864"/>
            <a:ext cx="5832648" cy="139558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3933056"/>
            <a:ext cx="5792688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Озеро Аджи, водно-болотное угоди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771800" y="476672"/>
            <a:ext cx="25062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Озеро </a:t>
            </a:r>
            <a:r>
              <a:rPr lang="ru-RU" sz="3200" dirty="0" err="1" smtClean="0"/>
              <a:t>Аджи</a:t>
            </a:r>
            <a:endParaRPr lang="ru-RU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67544" y="476672"/>
            <a:ext cx="8352928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  <a:tab pos="4770438" algn="l"/>
                <a:tab pos="58515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Заключение.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  <a:tab pos="4770438" algn="l"/>
                <a:tab pos="58515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B1D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озере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Аджи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Каякентском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районе , как и раньше, кипит  жизнь. Союзом охраны птиц России озеро объявлено ключевой орнитологической точкой международного значения. В свое время здесь обитало 36 видов водоплавающих, 13 из которых было занесено в Красную книгу. Сейчас за счет инвесторов приведены в порядок системы шлюзов, налажена планомерная подача воды. С водой в озеро вернулась  жизнь. В  выполнении  работы  большую  помощь нам оказал егерь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Каякентского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района  Ибрагимов  М - С.К.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  <a:tab pos="4770438" algn="l"/>
                <a:tab pos="5851525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700808"/>
            <a:ext cx="71287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           Цель</a:t>
            </a:r>
            <a:r>
              <a:rPr lang="ru-RU" sz="4000" dirty="0"/>
              <a:t>: выявить причины высыхания и изучить состояние озера </a:t>
            </a:r>
            <a:r>
              <a:rPr lang="ru-RU" sz="4000" dirty="0" err="1"/>
              <a:t>Аджи</a:t>
            </a:r>
            <a:r>
              <a:rPr lang="ru-RU" sz="4000" dirty="0"/>
              <a:t> в настоящее время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 rot="10800000" flipV="1">
            <a:off x="827584" y="2132856"/>
            <a:ext cx="669674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Методика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исследован:::ия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: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1)научный  (работа с дополнительной  литературой);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2)лабораторный;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3)визуальный 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(наблюдение).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Методика исследования :</a:t>
            </a: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Методика исследования :</a:t>
            </a: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Методика исследования :</a:t>
            </a: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51720" y="1052736"/>
            <a:ext cx="34667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Методика     исследования :</a:t>
            </a:r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627784" y="1130261"/>
            <a:ext cx="48245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3149600" algn="ctr"/>
              </a:tabLst>
            </a:pPr>
            <a:r>
              <a:rPr lang="ru-RU" sz="3600" dirty="0"/>
              <a:t>Высохшее озеро </a:t>
            </a:r>
            <a:r>
              <a:rPr lang="ru-RU" sz="3600" dirty="0" err="1"/>
              <a:t>Аджи</a:t>
            </a:r>
            <a:r>
              <a:rPr lang="ru-RU" sz="3600" dirty="0"/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0701 - Министерство природных ресурсов">
            <a:hlinkClick r:id="rId2" tooltip="&quot;Фото: mprdag.ru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988840"/>
            <a:ext cx="7344816" cy="3796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WINDOWS\Temp\Rar$DIa0.562\IMG-20170221-WA00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741682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55576" y="332656"/>
            <a:ext cx="83884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</a:t>
            </a:r>
            <a:r>
              <a:rPr lang="ru-RU" sz="3600" dirty="0" err="1" smtClean="0"/>
              <a:t>Восстановление</a:t>
            </a:r>
            <a:r>
              <a:rPr lang="ru-RU" sz="3600" dirty="0" smtClean="0"/>
              <a:t> озера.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осстановление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озера.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836712"/>
            <a:ext cx="39026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Птицы на озере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Аджи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WINDOWS\Temp\Rar$DIa0.593\IMG-20170221-WA00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32856"/>
            <a:ext cx="8964488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11560" y="1052736"/>
            <a:ext cx="8388424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463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работы.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4638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1.За время исследования выявлены причины высыхания озера.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4638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В результате беседы с  егерем Ибрагимовым М -С.К.,  узнали   о восстановительных  работах,  проводимых на озере.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4638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3.Изучили птиц обитающих на озере.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11560" y="-456511"/>
            <a:ext cx="828092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Рекомендации.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Для улучшения экологического состояния озера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Аджи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Очистить  озеро от камыша;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2.Следить за исправной работой шлюзов, для своевременной подачи воды;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Ввести штрафы за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нерецензированный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улов рыбы и отстрел птиц;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Разработать проект по оздоровлению  озера;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5.Проводить экскурсии для ознакомления учащихся  птицами, обитающими  на озера.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51520" y="304494"/>
            <a:ext cx="864096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Выводы: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Несмотря на исправно работающую систему шлюзов, не поступила ни капли воды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из-за халатности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Дербентского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охотнического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общества, что привело высыханию озера.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2. Исчезновение озера приведет к экологической катастрофе в Южном Дагестане, к исчезновению многих редких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краснокнижных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видов птиц, заметному сокращению популяции рыб.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3. Министерством  природных ресурсов и экологии РД и специалистами Минприроды РД были проведены восстановительные работы  на озера.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69</TotalTime>
  <Words>318</Words>
  <Application>Microsoft Office PowerPoint</Application>
  <PresentationFormat>Экран (4:3)</PresentationFormat>
  <Paragraphs>35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Calibri</vt:lpstr>
      <vt:lpstr>Consolas</vt:lpstr>
      <vt:lpstr>Corbel</vt:lpstr>
      <vt:lpstr>Times New Roman</vt:lpstr>
      <vt:lpstr>Wingdings</vt:lpstr>
      <vt:lpstr>Wingdings 2</vt:lpstr>
      <vt:lpstr>Wingdings 3</vt:lpstr>
      <vt:lpstr>Метро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Равганият</dc:creator>
  <cp:lastModifiedBy>Ravganiyt</cp:lastModifiedBy>
  <cp:revision>9</cp:revision>
  <dcterms:created xsi:type="dcterms:W3CDTF">2017-02-28T18:26:10Z</dcterms:created>
  <dcterms:modified xsi:type="dcterms:W3CDTF">2017-06-11T15:03:40Z</dcterms:modified>
</cp:coreProperties>
</file>