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AA24112-58E9-4404-93CD-A5770588082E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9961F1D-8006-48AB-88C9-06FC6355F8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clickcdo.ru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&#1075;&#1086;&#1090;&#1086;&#1074;&#1082;&#1094;&#1080;&#1092;&#1088;&#1077;.&#1088;&#1092;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rofidigital.ru/catalog" TargetMode="External"/><Relationship Id="rId2" Type="http://schemas.openxmlformats.org/officeDocument/2006/relationships/hyperlink" Target="https://&#1094;&#1080;&#1092;&#1088;&#1086;&#1074;&#1099;&#1077;&#1087;&#1088;&#1086;&#1092;&#1077;&#1089;&#1089;&#1080;&#1080;.&#1088;&#1092;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lickcdo.ru/" TargetMode="External"/><Relationship Id="rId4" Type="http://schemas.openxmlformats.org/officeDocument/2006/relationships/hyperlink" Target="https://&#1075;&#1086;&#1090;&#1086;&#1074;&#1082;&#1094;&#1080;&#1092;&#1088;&#1077;.&#1088;&#1092;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&#1094;&#1080;&#1092;&#1088;&#1086;&#1074;&#1099;&#1077;&#1087;&#1088;&#1086;&#1092;&#1077;&#1089;&#1089;&#1080;&#1080;.&#1088;&#1092;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5"/>
            <a:ext cx="8002891" cy="1944216"/>
          </a:xfrm>
        </p:spPr>
        <p:txBody>
          <a:bodyPr/>
          <a:lstStyle/>
          <a:p>
            <a:r>
              <a:rPr lang="ru-RU" dirty="0"/>
              <a:t>«Цифровая экономика РФ»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5"/>
            <a:ext cx="6400800" cy="2664297"/>
          </a:xfrm>
        </p:spPr>
        <p:txBody>
          <a:bodyPr>
            <a:noAutofit/>
          </a:bodyPr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реализации Указов Президента Российской Федерации от 7 мая 2018 г  № 204 «О национальных целях и стратегических задачах развития Российской Федерации на период до 2024 года» и от 21.07.2020 г. № 474  «О национальных целях развития Российской Федерации на период до 2030 года», в том числе с целью решения задачи по обеспечению ускоренного внедрения цифровых технологий в экономике и социальной сфере, Правительством Российской Федерации сформирована национальная программа «Цифровая экономика Российской Федерации» утвержденная протоколом заседания президиума Совета при Президенте Российской Федерации по стратегическому развитию и национальным проектам от 4 июня 2019 г. № 7.</a:t>
            </a:r>
          </a:p>
        </p:txBody>
      </p:sp>
    </p:spTree>
    <p:extLst>
      <p:ext uri="{BB962C8B-B14F-4D97-AF65-F5344CB8AC3E}">
        <p14:creationId xmlns:p14="http://schemas.microsoft.com/office/powerpoint/2010/main" xmlns="" val="724780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720840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КЛИК - это образовательная программа, позволяющая получить новые цифровые компетенции.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Образовательно-акселерационная программа КЛИК для лидеров и команд цифровой экономики. В рамках обучения команды не только повышают навыки принятия решений на основе данных, но и решают актуальные для своей организации задачи.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Команды 5-10 человек: представители органов власти, НКО, образовательных учреждений, коммерческих организаций.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участия в программе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КЛИК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необходимо среднее профессиональное или высшее образование. Обучение проходит на безвозмездной основе за счет субсидии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Минцифры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России.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090837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274838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Проекты, инициативы и курсы, направленные на повышение цифровой грамотности, собраны на сайте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https://готовкцифре.рф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Здесь можно посмотреть образовательные ролики по развитию цифровой грамотности и оценить свой уровень владения цифровыми компетенциями.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8764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1958"/>
            <a:ext cx="835292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Ход реализации проекта:</a:t>
            </a:r>
          </a:p>
          <a:p>
            <a:pPr lvl="0" algn="just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39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117 жителей 48 регионов России бесплатно получили дополнительное образование по направлениям цифровой экономики в 2020 году. Сертификаты на обучение более чем по 400 программам были выданы в рамках федерального проекта «Кадры для цифровой экономики»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нацпрограммы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«Цифровая экономика РФ». Куратором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федпроекта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 2019-2020 году выступало Минэкономразвития РФ. Участникам проекта были доступны на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выбор программы по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22 востребованным направлениям цифровой экономики. Стоимость образовательных услуг возмещалась образовательным организациям из средств федерального проекта «Кадры </a:t>
            </a:r>
            <a:b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цифровой экономики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Еще 3 880 человек успешно завершили обучение в 2019 году в рамках пилотного проекта в 5 регионах: Республике Башкортостан, Саха (Якутия), Татарстан и Тульская, Ростовская области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4516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8847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Участие в проекте «Кадры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цифровой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экономики» по процессу «Обучение персонала»:</a:t>
            </a:r>
          </a:p>
          <a:p>
            <a:pPr marL="285750" lvl="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Ознакомление персонала с проектом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«Кадры для цифровой экономики»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возможностях получения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дополнительного образования, востребованного на рынке труда;</a:t>
            </a:r>
          </a:p>
          <a:p>
            <a:pPr marL="285750" lvl="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Реализация возможность участия сотрудников организации в проекте;</a:t>
            </a:r>
          </a:p>
          <a:p>
            <a:pPr marL="285750" lvl="0" indent="-285750" algn="just">
              <a:buFontTx/>
              <a:buChar char="-"/>
            </a:pP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обучения сотрудников по соответствующим программам;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-    Разрабатывать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новые образовательные программы, которые позволят</a:t>
            </a:r>
            <a:endParaRPr lang="ru-RU" sz="2800" dirty="0">
              <a:latin typeface="Times New Roman"/>
              <a:ea typeface="Times New Roman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осваивать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цифровые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компетенции.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324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223559"/>
            <a:ext cx="6984776" cy="729430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	СПАСИБО ЗА ВНИМАНИЕ!</a:t>
            </a:r>
            <a:endParaRPr lang="ru-RU" sz="36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5846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720840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состав Национальной программы «Цифровая экономика Российской Федерации» входят следующие федеральные проекты: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«Нормативное регулирование цифровой среды»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«Кадры для цифровой экономики»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«Информационная инфраструктура»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«Информационная безопасность»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«Цифровые технологии»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«Цифровое государственное управление»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«Искусственный интеллект»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5720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-495151"/>
            <a:ext cx="820891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Новые экономические и технологические условия требуют создания и реализации подходов по содействию гражданам в освоении ключевых компетенций цифровой экономики, обеспечении массовой цифровой грамотности и персонализации образования.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этих целях реализуется федеральный проект «Кадры для цифровой экономики» национальной программы «Цифровая экономика Российской Федерации».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к 2024 году будут выстроена преемственная на всех уровнях система образования, включающая выявление и поддержку талантов в областях математики и информатики, подготовку высококвалифицированных кадров, отвечающих новым требованиям к ключевым компетенциям цифровой экономики, реализацию программ переподготовки по востребованным профессиям в условиях цифровой экономики, а также перспективных образовательных проектов.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Основная цель федерального проекта – обеспечение подготовки высококвалифицированных кадров для цифровой экономики.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479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51344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Запланированы задачи: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доступности для населения обучения по программам дополнительного образования для получения новых востребованных на рынке труда цифровых компетенций.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потребности рынка труда в специалистах в сфере ИТ и информационной безопасности, а также в специалистах, владеющих цифровыми компетенциями, прошедших обучение по соответствующим программам высшего и среднего профессионального образования.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онлайн-сервисами образовательных организаций, реализующих программы начального, основного общего, среднего общего и проф. образования.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2672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8847"/>
            <a:ext cx="84249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системы образования обеспечит подготовку квалифицированных кадров для цифровой экономики, а граждане получат новые возможности и мотивацию для освоения цифровых компетенций.  </a:t>
            </a: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200 тыс. россиян получат возможность освоить цифровые компетенции по специальным программам дополнительного образования на условиях полной или частичной компенсации затрат.  </a:t>
            </a: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50 тысяч госслужащих пройдут обучение компетенциям в сфере цифровой трансформации государственного и муниципального управления.  </a:t>
            </a: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 120 тыс. человек в год будет увеличен прием на бюджетные места в вузах на программы в сфере информационных технологий.  </a:t>
            </a: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80 тысяч преподавателей высшего и среднего профессионального образования пройдут повышение квалификации по новым программам для ИТ-специальностей и различных предметных отраслей. </a:t>
            </a:r>
          </a:p>
        </p:txBody>
      </p:sp>
    </p:spTree>
    <p:extLst>
      <p:ext uri="{BB962C8B-B14F-4D97-AF65-F5344CB8AC3E}">
        <p14:creationId xmlns:p14="http://schemas.microsoft.com/office/powerpoint/2010/main" xmlns="" val="722958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-495151"/>
            <a:ext cx="849694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Цифровые профессии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предлагает россиянам получить дополнительное ИТ-образование за половину стоимости. Проект предлагает 24 направления образовательных программ от популярных ИТ-организаций и образовательных учреждений. Ознакомиться с перечнем программ можно по ссылке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https://profidigital.ru/catalog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Готов к цифре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агрегатор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сервисов по тестированию уровня цифровой грамотности, обучению безопасной и эффективной работе с цифровыми технологиями. Посетители сайта могут оценить уровень своей цифровой грамотности, узнать о возможностях онлайн-среды и сформировать необходимые ИТ-навыки.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КЛИК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– это образовательная программа, позволяющая получить новые цифровые компетенции. Целевая аудитория – представители федеральных и региональных органов власти, которые отвечают за реализацию национальной программы «Цифровая экономика», а также руководители и менеджеры российских компаний, представители высших учебных заведений, отраслевых и научных организаций, заинтересованных в цифровом развитии.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265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628800"/>
            <a:ext cx="78488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проекте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Цифровые профессии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могут принять граждане России старше 16 лет и не достигшие пенсионного возраста. Также у слушателя должно быть среднее профессиональное или высшее образование.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Длительность программ профессиональной переподготовки — от 250 академических часов в дистанционном или электронном формате.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50% стоимости обучения в ИТ оплачивает государство, оставшуюся часть слушатели могут оплатить самостоятельно или за счет работодателя.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6861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-1049149"/>
            <a:ext cx="8424936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effectLst/>
              <a:latin typeface="Geometria"/>
            </a:endParaRPr>
          </a:p>
          <a:p>
            <a:endParaRPr lang="ru-RU" b="1" dirty="0">
              <a:latin typeface="Geometria"/>
            </a:endParaRPr>
          </a:p>
          <a:p>
            <a:endParaRPr lang="ru-RU" b="1" dirty="0" smtClean="0">
              <a:effectLst/>
              <a:latin typeface="Geometria"/>
            </a:endParaRPr>
          </a:p>
          <a:p>
            <a:endParaRPr lang="ru-RU" b="1" dirty="0">
              <a:latin typeface="Geometria"/>
            </a:endParaRPr>
          </a:p>
          <a:p>
            <a:endParaRPr lang="ru-RU" b="1" dirty="0" smtClean="0">
              <a:effectLst/>
              <a:latin typeface="Geometria"/>
            </a:endParaRPr>
          </a:p>
          <a:p>
            <a:endParaRPr lang="ru-RU" b="1" dirty="0">
              <a:latin typeface="Geometria"/>
            </a:endParaRPr>
          </a:p>
          <a:p>
            <a:endParaRPr lang="ru-RU" b="1" dirty="0" smtClean="0">
              <a:effectLst/>
              <a:latin typeface="Geometria"/>
            </a:endParaRPr>
          </a:p>
          <a:p>
            <a:endParaRPr lang="ru-RU" b="1" dirty="0">
              <a:latin typeface="Geometria"/>
            </a:endParaRPr>
          </a:p>
          <a:p>
            <a:endParaRPr lang="ru-RU" b="1" dirty="0" smtClean="0">
              <a:effectLst/>
              <a:latin typeface="Geometria"/>
            </a:endParaRPr>
          </a:p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Каталог программ обучения цифровым технологиям: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Большие данные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Искусственный интеллект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Кибербезопасность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и защита данных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Новые производственные технологии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Программирование и создание ИТ-продуктов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Промышленный дизайн и 3Д-моделирование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Разработка компьютерных игр и мультимедийных приложений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мобильных приложений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Сенсорика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и компоненты робототехники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Системное администрирование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Управление цифровой трансформацией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Цифровой дизайн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Цифровой маркетинг и медиа</a:t>
            </a:r>
          </a:p>
          <a:p>
            <a:endParaRPr lang="ru-RU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7683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82341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 современном мире мы постоянно сталкиваемся с цифровыми технологиями: заказываем еду и продукты в смартфоне, покупаем одежду в интернет-магазинах, общаемся в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мессенджерах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храним документы в «облаке», а деловые встречи проводим в «зумах», не выходя из дома и в любимых пижамах.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3399"/>
                </a:solidFill>
                <a:effectLst/>
                <a:latin typeface="Times New Roman" pitchFamily="18" charset="0"/>
                <a:cs typeface="Times New Roman" pitchFamily="18" charset="0"/>
              </a:rPr>
              <a:t>Готов к цифре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это проект о безопасном и эффективном использовании цифровых технологий для людей самых разных уровней цифровых компетенций.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552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141</TotalTime>
  <Words>717</Words>
  <Application>Microsoft Office PowerPoint</Application>
  <PresentationFormat>Экран (4:3)</PresentationFormat>
  <Paragraphs>110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«Цифровая экономика РФ»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«Цифровая экономика РФ»</dc:title>
  <dc:creator>nekit26@mail.ru</dc:creator>
  <cp:lastModifiedBy>User</cp:lastModifiedBy>
  <cp:revision>27</cp:revision>
  <dcterms:created xsi:type="dcterms:W3CDTF">2021-09-20T19:39:00Z</dcterms:created>
  <dcterms:modified xsi:type="dcterms:W3CDTF">2021-10-27T19:28:35Z</dcterms:modified>
</cp:coreProperties>
</file>