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E8CCD-105B-43BB-ACDA-2D7058027AB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2778A-9764-4679-A7E6-63F1E50EA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C2A9DC-6108-4E21-AF36-298CE58126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222F4B0-F159-4A54-B183-B256327F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Цель урока: </a:t>
            </a:r>
            <a:r>
              <a:rPr lang="ru-RU" sz="3600" dirty="0" smtClean="0">
                <a:solidFill>
                  <a:schemeClr val="tx1"/>
                </a:solidFill>
              </a:rPr>
              <a:t>научиться создавать БД и вводить в БД записи с помощью формы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Создание и заполнение баз данных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Верю , не верю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+</a:t>
            </a:r>
          </a:p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-</a:t>
            </a:r>
          </a:p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-</a:t>
            </a:r>
          </a:p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+</a:t>
            </a:r>
          </a:p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+</a:t>
            </a:r>
          </a:p>
          <a:p>
            <a:pPr marL="742950" indent="-742950">
              <a:buClr>
                <a:srgbClr val="002060"/>
              </a:buClr>
              <a:buFont typeface="+mj-lt"/>
              <a:buAutoNum type="arabicParenR"/>
            </a:pPr>
            <a:r>
              <a:rPr lang="ru-RU" sz="4000" b="1" dirty="0" smtClean="0"/>
              <a:t>+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500042"/>
          <a:ext cx="8858313" cy="4735618"/>
        </p:xfrm>
        <a:graphic>
          <a:graphicData uri="http://schemas.openxmlformats.org/drawingml/2006/table">
            <a:tbl>
              <a:tblPr/>
              <a:tblGrid>
                <a:gridCol w="2104184"/>
                <a:gridCol w="1181964"/>
                <a:gridCol w="1707725"/>
                <a:gridCol w="3864440"/>
              </a:tblGrid>
              <a:tr h="932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ID дилера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Регион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Адрес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932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ООО «Вектор»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D01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Башкортостан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Уфа, ул. Школьная, 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АО «Луч»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D02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Татарстан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Казань, ул. Прямая, 17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АОЗТ «Прямая»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D03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Адыгея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Майкоп, просп. Мира, 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ООО «Окружность»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D04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Дагестан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Дербент, ул. Замковая, 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ИЧП Скаляр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D05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Дагестан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Махачкала, ул. Широкая, 28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АО «Ромб»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D06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Times New Roman"/>
                          <a:ea typeface="Times New Roman"/>
                          <a:cs typeface="Times New Roman"/>
                        </a:rPr>
                        <a:t>Татарстан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г. Набережные Челны, ул. Заводская, 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571480"/>
          <a:ext cx="8786873" cy="5643601"/>
        </p:xfrm>
        <a:graphic>
          <a:graphicData uri="http://schemas.openxmlformats.org/drawingml/2006/table">
            <a:tbl>
              <a:tblPr/>
              <a:tblGrid>
                <a:gridCol w="1761514"/>
                <a:gridCol w="1498206"/>
                <a:gridCol w="1669502"/>
                <a:gridCol w="1928826"/>
                <a:gridCol w="1928825"/>
              </a:tblGrid>
              <a:tr h="1410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Номер накладной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Отгружено дилеру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Артикул товара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Отгружено упаковок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Дата отгрузки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01002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5/01/2009 г.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01002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5/01/2009 г.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01002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5/01/2009 г.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02002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5/01/2009 г.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02002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5/01/2009 г.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006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D02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01003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6/01/2009 г.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785794"/>
          <a:ext cx="8858312" cy="5336575"/>
        </p:xfrm>
        <a:graphic>
          <a:graphicData uri="http://schemas.openxmlformats.org/drawingml/2006/table">
            <a:tbl>
              <a:tblPr/>
              <a:tblGrid>
                <a:gridCol w="3262851"/>
                <a:gridCol w="1130296"/>
                <a:gridCol w="1800470"/>
                <a:gridCol w="1440376"/>
                <a:gridCol w="1224319"/>
              </a:tblGrid>
              <a:tr h="1738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товара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Артикул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Отдел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Количество единиц в упаковке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Брутто вес упаковки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Фломастеры, пачка 24 шт.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01001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Канцтовары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Бумага А4,пачка 500 листов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01002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Канцтовары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Скрепки металлические, 1000 шт.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01003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Канцтовары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Розетки трехфазные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02001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Электротовары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Лампа накаливания, 60 Вт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02002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Электротовары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Выключатель 2-клавишный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02003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Электротовары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500042"/>
          <a:ext cx="3000396" cy="3657600"/>
        </p:xfrm>
        <a:graphic>
          <a:graphicData uri="http://schemas.openxmlformats.org/drawingml/2006/table">
            <a:tbl>
              <a:tblPr/>
              <a:tblGrid>
                <a:gridCol w="1500198"/>
                <a:gridCol w="1500198"/>
              </a:tblGrid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Страна 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Участник </a:t>
                      </a:r>
                      <a:endParaRPr lang="ru-RU" sz="2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Германия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Силин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США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Клеменс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Холево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Грузия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Яшвили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Германия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Бергер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Украина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Численко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Германия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Феер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Каладзе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Германия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Альбрехт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43306" y="500042"/>
          <a:ext cx="5135923" cy="3352800"/>
        </p:xfrm>
        <a:graphic>
          <a:graphicData uri="http://schemas.openxmlformats.org/drawingml/2006/table">
            <a:tbl>
              <a:tblPr/>
              <a:tblGrid>
                <a:gridCol w="1349708"/>
                <a:gridCol w="1936440"/>
                <a:gridCol w="1849775"/>
              </a:tblGrid>
              <a:tr h="485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Участник 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Инструмент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Автор произведения 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Альбрехт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флейта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Моцарт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Бергер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Паганини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Каладзе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Паганини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Клеменс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фортепиано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Бах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Силин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Моцарт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Феер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флейта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Бах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Холево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Моцарт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Численко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фортепиано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Моцарт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Яшвили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флейта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Моцарт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285728"/>
          <a:ext cx="8286808" cy="6286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523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Домашнее задание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§12, вопросы и задания после параграфа.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Практическая работа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00CC"/>
                </a:solidFill>
              </a:rPr>
              <a:t>Создать БД </a:t>
            </a:r>
            <a:r>
              <a:rPr lang="ru-RU" sz="4000" dirty="0" smtClean="0">
                <a:solidFill>
                  <a:srgbClr val="FF0000"/>
                </a:solidFill>
              </a:rPr>
              <a:t>«Одноклассники»  </a:t>
            </a:r>
            <a:r>
              <a:rPr lang="ru-RU" sz="4000" dirty="0" smtClean="0">
                <a:solidFill>
                  <a:srgbClr val="0000CC"/>
                </a:solidFill>
              </a:rPr>
              <a:t>и заполнить ее с помощью формы. Внести в нее записи по 5 одноклассникам.</a:t>
            </a:r>
            <a:endParaRPr lang="ru-RU" sz="4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208</TotalTime>
  <Words>320</Words>
  <Application>Microsoft Office PowerPoint</Application>
  <PresentationFormat>Экран (4:3)</PresentationFormat>
  <Paragraphs>161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Создание и заполнение баз данных</vt:lpstr>
      <vt:lpstr>Верю , не верю</vt:lpstr>
      <vt:lpstr>Слайд 3</vt:lpstr>
      <vt:lpstr>Слайд 4</vt:lpstr>
      <vt:lpstr>Слайд 5</vt:lpstr>
      <vt:lpstr>Слайд 6</vt:lpstr>
      <vt:lpstr>Слайд 7</vt:lpstr>
      <vt:lpstr>Домашнее задание</vt:lpstr>
      <vt:lpstr>Практическая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заполнение баз данных</dc:title>
  <dc:creator>мвидео</dc:creator>
  <cp:lastModifiedBy>мвидео</cp:lastModifiedBy>
  <cp:revision>24</cp:revision>
  <dcterms:created xsi:type="dcterms:W3CDTF">2018-12-09T13:05:42Z</dcterms:created>
  <dcterms:modified xsi:type="dcterms:W3CDTF">2019-04-07T07:22:59Z</dcterms:modified>
</cp:coreProperties>
</file>