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8" r:id="rId2"/>
    <p:sldId id="259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2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B609EB-CF7E-4CEC-A775-74CF6CAF581B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F54F13-0EDF-4258-AEE0-3FF15D598D8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AD3821-DBC0-4A8F-8B9D-24B88AA8DDFF}" type="slidenum">
              <a:rPr lang="ru-RU" smtClean="0">
                <a:latin typeface="Arial" pitchFamily="34" charset="0"/>
              </a:rPr>
              <a:pPr/>
              <a:t>1</a:t>
            </a:fld>
            <a:endParaRPr lang="ru-RU" smtClean="0">
              <a:latin typeface="Arial" pitchFamily="34" charset="0"/>
            </a:endParaRPr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335A09-42E1-41A0-89F7-110786A12A05}" type="slidenum">
              <a:rPr lang="ru-RU" smtClean="0">
                <a:latin typeface="Arial" pitchFamily="34" charset="0"/>
              </a:rPr>
              <a:pPr/>
              <a:t>2</a:t>
            </a:fld>
            <a:endParaRPr lang="ru-RU" smtClean="0">
              <a:latin typeface="Arial" pitchFamily="34" charset="0"/>
            </a:endParaRPr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AE171E-2D26-4A34-AA1D-0B0B32DE7900}" type="slidenum">
              <a:rPr lang="ru-RU" smtClean="0">
                <a:latin typeface="Arial" pitchFamily="34" charset="0"/>
              </a:rPr>
              <a:pPr/>
              <a:t>3</a:t>
            </a:fld>
            <a:endParaRPr lang="ru-RU" smtClean="0">
              <a:latin typeface="Arial" pitchFamily="34" charset="0"/>
            </a:endParaRPr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0058E1-436B-4112-AC95-F9188E197989}" type="slidenum">
              <a:rPr lang="ru-RU" smtClean="0">
                <a:latin typeface="Arial" pitchFamily="34" charset="0"/>
              </a:rPr>
              <a:pPr/>
              <a:t>4</a:t>
            </a:fld>
            <a:endParaRPr lang="ru-RU" smtClean="0">
              <a:latin typeface="Arial" pitchFamily="34" charset="0"/>
            </a:endParaRPr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84FA7CD-D7BF-4F05-8608-661759A1AA44}" type="slidenum">
              <a:rPr lang="ru-RU" smtClean="0">
                <a:latin typeface="Arial" pitchFamily="34" charset="0"/>
              </a:rPr>
              <a:pPr/>
              <a:t>5</a:t>
            </a:fld>
            <a:endParaRPr lang="ru-RU" smtClean="0">
              <a:latin typeface="Arial" pitchFamily="34" charset="0"/>
            </a:endParaRPr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F8F7E-2FBA-433D-93A9-ECC46CF0BE13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A83B3-A543-4DF3-8C5E-8E9272369D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F8F7E-2FBA-433D-93A9-ECC46CF0BE13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A83B3-A543-4DF3-8C5E-8E9272369D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F8F7E-2FBA-433D-93A9-ECC46CF0BE13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A83B3-A543-4DF3-8C5E-8E9272369D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F8F7E-2FBA-433D-93A9-ECC46CF0BE13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A83B3-A543-4DF3-8C5E-8E9272369D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F8F7E-2FBA-433D-93A9-ECC46CF0BE13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A83B3-A543-4DF3-8C5E-8E9272369D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F8F7E-2FBA-433D-93A9-ECC46CF0BE13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A83B3-A543-4DF3-8C5E-8E9272369D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F8F7E-2FBA-433D-93A9-ECC46CF0BE13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A83B3-A543-4DF3-8C5E-8E9272369D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F8F7E-2FBA-433D-93A9-ECC46CF0BE13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A83B3-A543-4DF3-8C5E-8E9272369D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F8F7E-2FBA-433D-93A9-ECC46CF0BE13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A83B3-A543-4DF3-8C5E-8E9272369D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F8F7E-2FBA-433D-93A9-ECC46CF0BE13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A83B3-A543-4DF3-8C5E-8E9272369D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F8F7E-2FBA-433D-93A9-ECC46CF0BE13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A83B3-A543-4DF3-8C5E-8E9272369D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3F8F7E-2FBA-433D-93A9-ECC46CF0BE13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FA83B3-A543-4DF3-8C5E-8E9272369D9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6900" y="3316288"/>
            <a:ext cx="8216900" cy="3178175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27651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74632E-2A2A-48C3-BD81-EE3840D4A909}" type="slidenum">
              <a:rPr lang="ru-RU" smtClean="0">
                <a:latin typeface="Arial" pitchFamily="34" charset="0"/>
              </a:rPr>
              <a:pPr/>
              <a:t>1</a:t>
            </a:fld>
            <a:endParaRPr lang="ru-RU" smtClean="0">
              <a:latin typeface="Arial" pitchFamily="34" charset="0"/>
            </a:endParaRPr>
          </a:p>
        </p:txBody>
      </p:sp>
      <p:sp>
        <p:nvSpPr>
          <p:cNvPr id="27652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53" name="Text Box 3"/>
          <p:cNvSpPr txBox="1">
            <a:spLocks noChangeArrowheads="1"/>
          </p:cNvSpPr>
          <p:nvPr/>
        </p:nvSpPr>
        <p:spPr bwMode="auto">
          <a:xfrm>
            <a:off x="395288" y="188913"/>
            <a:ext cx="81407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sz="4400" dirty="0">
                <a:solidFill>
                  <a:srgbClr val="0000CC"/>
                </a:solidFill>
              </a:rPr>
              <a:t>Формы</a:t>
            </a:r>
          </a:p>
        </p:txBody>
      </p:sp>
      <p:sp>
        <p:nvSpPr>
          <p:cNvPr id="355333" name="Rectangle 5"/>
          <p:cNvSpPr>
            <a:spLocks noChangeArrowheads="1"/>
          </p:cNvSpPr>
          <p:nvPr/>
        </p:nvSpPr>
        <p:spPr bwMode="auto">
          <a:xfrm>
            <a:off x="384175" y="835025"/>
            <a:ext cx="5572295" cy="168046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4040C0"/>
                </a:solidFill>
              </a:rPr>
              <a:t>Форма</a:t>
            </a:r>
            <a:r>
              <a:rPr lang="ru-RU" sz="2400" b="0" dirty="0"/>
              <a:t> – это диалоговое окно для</a:t>
            </a:r>
          </a:p>
          <a:p>
            <a:pPr lvl="1" indent="-277813">
              <a:buFontTx/>
              <a:buChar char="•"/>
            </a:pPr>
            <a:r>
              <a:rPr lang="ru-RU" sz="2400" b="0" dirty="0"/>
              <a:t>просмотра и редактирования данных</a:t>
            </a:r>
          </a:p>
          <a:p>
            <a:pPr lvl="1" indent="-277813">
              <a:buFontTx/>
              <a:buChar char="•"/>
            </a:pPr>
            <a:r>
              <a:rPr lang="ru-RU" sz="2400" b="0" dirty="0"/>
              <a:t>ввода новых записей</a:t>
            </a:r>
          </a:p>
          <a:p>
            <a:pPr>
              <a:spcBef>
                <a:spcPct val="30000"/>
              </a:spcBef>
            </a:pPr>
            <a:r>
              <a:rPr lang="ru-RU" sz="2400" b="1" dirty="0" smtClean="0">
                <a:solidFill>
                  <a:srgbClr val="4040C0"/>
                </a:solidFill>
              </a:rPr>
              <a:t>Создание </a:t>
            </a:r>
            <a:r>
              <a:rPr lang="ru-RU" sz="2400" b="1" dirty="0">
                <a:solidFill>
                  <a:srgbClr val="4040C0"/>
                </a:solidFill>
              </a:rPr>
              <a:t>форм:</a:t>
            </a:r>
          </a:p>
        </p:txBody>
      </p:sp>
      <p:sp>
        <p:nvSpPr>
          <p:cNvPr id="355341" name="AutoShape 13"/>
          <p:cNvSpPr>
            <a:spLocks noChangeArrowheads="1"/>
          </p:cNvSpPr>
          <p:nvPr/>
        </p:nvSpPr>
        <p:spPr bwMode="auto">
          <a:xfrm>
            <a:off x="3765550" y="5227638"/>
            <a:ext cx="2106613" cy="919162"/>
          </a:xfrm>
          <a:prstGeom prst="wedgeRoundRectCallout">
            <a:avLst>
              <a:gd name="adj1" fmla="val -102924"/>
              <a:gd name="adj2" fmla="val -31899"/>
              <a:gd name="adj3" fmla="val 16667"/>
            </a:avLst>
          </a:prstGeom>
          <a:solidFill>
            <a:srgbClr val="FFFF99"/>
          </a:solidFill>
          <a:ln w="25400">
            <a:noFill/>
            <a:miter lim="800000"/>
            <a:headEnd/>
            <a:tailEnd type="none" w="med" len="lg"/>
          </a:ln>
          <a:effectLst>
            <a:outerShdw dist="53882" dir="2700000" algn="ctr" rotWithShape="0">
              <a:schemeClr val="tx1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0">
                <a:latin typeface="Arial" charset="0"/>
              </a:rPr>
              <a:t>источник данных</a:t>
            </a:r>
          </a:p>
        </p:txBody>
      </p:sp>
      <p:sp>
        <p:nvSpPr>
          <p:cNvPr id="15" name="Скругленный прямоугольник 14"/>
          <p:cNvSpPr>
            <a:spLocks noChangeArrowheads="1"/>
          </p:cNvSpPr>
          <p:nvPr/>
        </p:nvSpPr>
        <p:spPr bwMode="auto">
          <a:xfrm>
            <a:off x="3092450" y="3900488"/>
            <a:ext cx="2955925" cy="1068387"/>
          </a:xfrm>
          <a:prstGeom prst="roundRect">
            <a:avLst>
              <a:gd name="adj" fmla="val 16667"/>
            </a:avLst>
          </a:prstGeom>
          <a:noFill/>
          <a:ln w="57150" algn="ctr">
            <a:solidFill>
              <a:srgbClr val="FF0000"/>
            </a:solidFill>
            <a:round/>
            <a:headEnd/>
            <a:tailEnd type="non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16" name="AutoShape 13"/>
          <p:cNvSpPr>
            <a:spLocks noChangeArrowheads="1"/>
          </p:cNvSpPr>
          <p:nvPr/>
        </p:nvSpPr>
        <p:spPr bwMode="auto">
          <a:xfrm>
            <a:off x="5153025" y="2881313"/>
            <a:ext cx="3219450" cy="919162"/>
          </a:xfrm>
          <a:prstGeom prst="wedgeRoundRectCallout">
            <a:avLst>
              <a:gd name="adj1" fmla="val -80957"/>
              <a:gd name="adj2" fmla="val 65166"/>
              <a:gd name="adj3" fmla="val 16667"/>
            </a:avLst>
          </a:prstGeom>
          <a:solidFill>
            <a:srgbClr val="FFFF99"/>
          </a:solidFill>
          <a:ln w="25400">
            <a:noFill/>
            <a:miter lim="800000"/>
            <a:headEnd/>
            <a:tailEnd type="none" w="med" len="lg"/>
          </a:ln>
          <a:effectLst>
            <a:outerShdw dist="53882" dir="2700000" algn="ctr" rotWithShape="0">
              <a:schemeClr val="tx1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0" dirty="0">
                <a:latin typeface="Arial" charset="0"/>
              </a:rPr>
              <a:t>разные способы создания форм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53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55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5333" grpId="0" build="p"/>
      <p:bldP spid="355341" grpId="0" animBg="1"/>
      <p:bldP spid="15" grpId="0" animBg="1"/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560BC64-4085-493D-8A45-B4F23AB536F5}" type="slidenum">
              <a:rPr lang="ru-RU" smtClean="0">
                <a:latin typeface="Arial" pitchFamily="34" charset="0"/>
              </a:rPr>
              <a:pPr/>
              <a:t>2</a:t>
            </a:fld>
            <a:endParaRPr lang="ru-RU" smtClean="0">
              <a:latin typeface="Arial" pitchFamily="34" charset="0"/>
            </a:endParaRPr>
          </a:p>
        </p:txBody>
      </p:sp>
      <p:sp>
        <p:nvSpPr>
          <p:cNvPr id="28675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676" name="Text Box 3"/>
          <p:cNvSpPr txBox="1">
            <a:spLocks noChangeArrowheads="1"/>
          </p:cNvSpPr>
          <p:nvPr/>
        </p:nvSpPr>
        <p:spPr bwMode="auto">
          <a:xfrm>
            <a:off x="395288" y="188913"/>
            <a:ext cx="81407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3600" dirty="0">
                <a:solidFill>
                  <a:srgbClr val="0000CC"/>
                </a:solidFill>
              </a:rPr>
              <a:t>Форма (на одну запись)</a:t>
            </a:r>
          </a:p>
        </p:txBody>
      </p:sp>
      <p:pic>
        <p:nvPicPr>
          <p:cNvPr id="28677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7100" y="1062038"/>
            <a:ext cx="7412038" cy="5313362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17" name="Скругленный прямоугольник 16"/>
          <p:cNvSpPr>
            <a:spLocks noChangeArrowheads="1"/>
          </p:cNvSpPr>
          <p:nvPr/>
        </p:nvSpPr>
        <p:spPr bwMode="auto">
          <a:xfrm>
            <a:off x="866775" y="5949950"/>
            <a:ext cx="2868613" cy="439738"/>
          </a:xfrm>
          <a:prstGeom prst="roundRect">
            <a:avLst>
              <a:gd name="adj" fmla="val 16667"/>
            </a:avLst>
          </a:prstGeom>
          <a:noFill/>
          <a:ln w="57150" algn="ctr">
            <a:solidFill>
              <a:srgbClr val="FF0000"/>
            </a:solidFill>
            <a:round/>
            <a:headEnd/>
            <a:tailEnd type="non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18" name="AutoShape 13"/>
          <p:cNvSpPr>
            <a:spLocks noChangeArrowheads="1"/>
          </p:cNvSpPr>
          <p:nvPr/>
        </p:nvSpPr>
        <p:spPr bwMode="auto">
          <a:xfrm>
            <a:off x="4514850" y="4545013"/>
            <a:ext cx="2106613" cy="919162"/>
          </a:xfrm>
          <a:prstGeom prst="wedgeRoundRectCallout">
            <a:avLst>
              <a:gd name="adj1" fmla="val -88279"/>
              <a:gd name="adj2" fmla="val 99917"/>
              <a:gd name="adj3" fmla="val 16667"/>
            </a:avLst>
          </a:prstGeom>
          <a:solidFill>
            <a:srgbClr val="FFFF99"/>
          </a:solidFill>
          <a:ln w="25400">
            <a:noFill/>
            <a:miter lim="800000"/>
            <a:headEnd/>
            <a:tailEnd type="none" w="med" len="lg"/>
          </a:ln>
          <a:effectLst>
            <a:outerShdw dist="53882" dir="2700000" algn="ctr" rotWithShape="0">
              <a:schemeClr val="tx1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0" dirty="0">
                <a:latin typeface="Arial" charset="0"/>
              </a:rPr>
              <a:t>переход по записям</a:t>
            </a:r>
          </a:p>
        </p:txBody>
      </p:sp>
      <p:pic>
        <p:nvPicPr>
          <p:cNvPr id="19968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00650" y="227013"/>
            <a:ext cx="1282700" cy="477837"/>
          </a:xfrm>
          <a:prstGeom prst="rect">
            <a:avLst/>
          </a:prstGeom>
          <a:ln>
            <a:headEnd type="none" w="med" len="med"/>
            <a:tailEnd type="none" w="med" len="lg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BA6D8D5-9171-4853-9E79-46437966B6D4}" type="slidenum">
              <a:rPr lang="ru-RU" smtClean="0">
                <a:latin typeface="Arial" pitchFamily="34" charset="0"/>
              </a:rPr>
              <a:pPr/>
              <a:t>3</a:t>
            </a:fld>
            <a:endParaRPr lang="ru-RU" smtClean="0">
              <a:latin typeface="Arial" pitchFamily="34" charset="0"/>
            </a:endParaRPr>
          </a:p>
        </p:txBody>
      </p:sp>
      <p:sp>
        <p:nvSpPr>
          <p:cNvPr id="29699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00" name="Text Box 3"/>
          <p:cNvSpPr txBox="1">
            <a:spLocks noChangeArrowheads="1"/>
          </p:cNvSpPr>
          <p:nvPr/>
        </p:nvSpPr>
        <p:spPr bwMode="auto">
          <a:xfrm>
            <a:off x="395288" y="188913"/>
            <a:ext cx="81407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3600" dirty="0">
                <a:solidFill>
                  <a:srgbClr val="0000CC"/>
                </a:solidFill>
              </a:rPr>
              <a:t>Ленточная форма</a:t>
            </a:r>
          </a:p>
        </p:txBody>
      </p:sp>
      <p:pic>
        <p:nvPicPr>
          <p:cNvPr id="2970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0725" y="1219200"/>
            <a:ext cx="7902575" cy="4344988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pic>
        <p:nvPicPr>
          <p:cNvPr id="20070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214290"/>
            <a:ext cx="2916238" cy="444500"/>
          </a:xfrm>
          <a:prstGeom prst="rect">
            <a:avLst/>
          </a:prstGeom>
          <a:ln>
            <a:headEnd type="none" w="med" len="med"/>
            <a:tailEnd type="none" w="med" len="lg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F347EF8-E592-4DB1-B207-3C82275FA5AA}" type="slidenum">
              <a:rPr lang="ru-RU" smtClean="0">
                <a:latin typeface="Arial" pitchFamily="34" charset="0"/>
              </a:rPr>
              <a:pPr/>
              <a:t>4</a:t>
            </a:fld>
            <a:endParaRPr lang="ru-RU" smtClean="0">
              <a:latin typeface="Arial" pitchFamily="34" charset="0"/>
            </a:endParaRPr>
          </a:p>
        </p:txBody>
      </p:sp>
      <p:sp>
        <p:nvSpPr>
          <p:cNvPr id="30723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24" name="Text Box 3"/>
          <p:cNvSpPr txBox="1">
            <a:spLocks noChangeArrowheads="1"/>
          </p:cNvSpPr>
          <p:nvPr/>
        </p:nvSpPr>
        <p:spPr bwMode="auto">
          <a:xfrm>
            <a:off x="395288" y="188913"/>
            <a:ext cx="81407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3600" dirty="0">
                <a:solidFill>
                  <a:srgbClr val="0000CC"/>
                </a:solidFill>
              </a:rPr>
              <a:t>Разделенная форма</a:t>
            </a:r>
          </a:p>
        </p:txBody>
      </p:sp>
      <p:pic>
        <p:nvPicPr>
          <p:cNvPr id="3072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1139825"/>
            <a:ext cx="7600950" cy="5045075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pic>
        <p:nvPicPr>
          <p:cNvPr id="20173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32" y="214290"/>
            <a:ext cx="2717800" cy="438150"/>
          </a:xfrm>
          <a:prstGeom prst="rect">
            <a:avLst/>
          </a:prstGeom>
          <a:ln>
            <a:headEnd type="none" w="med" len="med"/>
            <a:tailEnd type="none" w="med" len="lg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8788" y="1009650"/>
            <a:ext cx="4216400" cy="184150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31747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014F1E2-9198-47D7-8ABC-DADCD23E31BF}" type="slidenum">
              <a:rPr lang="ru-RU" smtClean="0">
                <a:latin typeface="Arial" pitchFamily="34" charset="0"/>
              </a:rPr>
              <a:pPr/>
              <a:t>5</a:t>
            </a:fld>
            <a:endParaRPr lang="ru-RU" smtClean="0">
              <a:latin typeface="Arial" pitchFamily="34" charset="0"/>
            </a:endParaRPr>
          </a:p>
        </p:txBody>
      </p:sp>
      <p:sp>
        <p:nvSpPr>
          <p:cNvPr id="31748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49" name="Text Box 3"/>
          <p:cNvSpPr txBox="1">
            <a:spLocks noChangeArrowheads="1"/>
          </p:cNvSpPr>
          <p:nvPr/>
        </p:nvSpPr>
        <p:spPr bwMode="auto">
          <a:xfrm>
            <a:off x="395288" y="188913"/>
            <a:ext cx="81407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sz="3600" dirty="0">
                <a:solidFill>
                  <a:srgbClr val="0000CC"/>
                </a:solidFill>
              </a:rPr>
              <a:t>Режимы работы с формами</a:t>
            </a:r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473075" y="1012825"/>
            <a:ext cx="4208463" cy="1851025"/>
          </a:xfrm>
          <a:prstGeom prst="rect">
            <a:avLst/>
          </a:prstGeom>
          <a:solidFill>
            <a:schemeClr val="tx1">
              <a:alpha val="50195"/>
            </a:schemeClr>
          </a:solidFill>
          <a:ln w="25400" algn="ctr">
            <a:solidFill>
              <a:schemeClr val="tx1"/>
            </a:solidFill>
            <a:round/>
            <a:headEnd/>
            <a:tailEnd type="none" w="med" len="lg"/>
          </a:ln>
        </p:spPr>
        <p:txBody>
          <a:bodyPr/>
          <a:lstStyle/>
          <a:p>
            <a:endParaRPr lang="ru-RU"/>
          </a:p>
        </p:txBody>
      </p:sp>
      <p:pic>
        <p:nvPicPr>
          <p:cNvPr id="53267" name="Picture 19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336496"/>
              </a:clrFrom>
              <a:clrTo>
                <a:srgbClr val="33649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150" y="1800225"/>
            <a:ext cx="2232025" cy="291465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22" name="Скругленный прямоугольник 21"/>
          <p:cNvSpPr>
            <a:spLocks noChangeArrowheads="1"/>
          </p:cNvSpPr>
          <p:nvPr/>
        </p:nvSpPr>
        <p:spPr bwMode="auto">
          <a:xfrm>
            <a:off x="547688" y="1719263"/>
            <a:ext cx="620712" cy="847725"/>
          </a:xfrm>
          <a:prstGeom prst="roundRect">
            <a:avLst>
              <a:gd name="adj" fmla="val 16667"/>
            </a:avLst>
          </a:prstGeom>
          <a:noFill/>
          <a:ln w="57150" algn="ctr">
            <a:solidFill>
              <a:srgbClr val="FF0000"/>
            </a:solidFill>
            <a:round/>
            <a:headEnd/>
            <a:tailEnd type="non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23" name="Rectangle 5"/>
          <p:cNvSpPr>
            <a:spLocks noChangeArrowheads="1"/>
          </p:cNvSpPr>
          <p:nvPr/>
        </p:nvSpPr>
        <p:spPr bwMode="auto">
          <a:xfrm>
            <a:off x="2941638" y="3013075"/>
            <a:ext cx="6015037" cy="3625608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  <p:txBody>
          <a:bodyPr>
            <a:spAutoFit/>
          </a:bodyPr>
          <a:lstStyle/>
          <a:p>
            <a:pPr marL="363538" indent="-363538"/>
            <a:r>
              <a:rPr lang="ru-RU" sz="2800" b="1" dirty="0">
                <a:solidFill>
                  <a:srgbClr val="4040C0"/>
                </a:solidFill>
              </a:rPr>
              <a:t>Режим формы </a:t>
            </a:r>
            <a:r>
              <a:rPr lang="ru-RU" sz="2800" b="0" dirty="0"/>
              <a:t>– просмотр и редактирование </a:t>
            </a:r>
            <a:r>
              <a:rPr lang="ru-RU" sz="2800" dirty="0"/>
              <a:t>данных</a:t>
            </a:r>
            <a:r>
              <a:rPr lang="ru-RU" sz="2800" b="0" dirty="0"/>
              <a:t>.</a:t>
            </a:r>
          </a:p>
          <a:p>
            <a:pPr marL="363538" indent="-363538"/>
            <a:r>
              <a:rPr lang="ru-RU" sz="2800" b="1" dirty="0">
                <a:solidFill>
                  <a:srgbClr val="4040C0"/>
                </a:solidFill>
              </a:rPr>
              <a:t>Режим макета</a:t>
            </a:r>
            <a:r>
              <a:rPr lang="ru-RU" sz="2800" b="1" dirty="0"/>
              <a:t> </a:t>
            </a:r>
            <a:r>
              <a:rPr lang="ru-RU" sz="2800" b="0" dirty="0"/>
              <a:t>– просмотр данных, изменение оформления, перемещение элементов.</a:t>
            </a:r>
          </a:p>
          <a:p>
            <a:pPr marL="363538" indent="-363538">
              <a:spcBef>
                <a:spcPct val="20000"/>
              </a:spcBef>
            </a:pPr>
            <a:r>
              <a:rPr lang="ru-RU" sz="2800" b="1" dirty="0">
                <a:solidFill>
                  <a:srgbClr val="4040C0"/>
                </a:solidFill>
              </a:rPr>
              <a:t>Конструктор</a:t>
            </a:r>
            <a:r>
              <a:rPr lang="ru-RU" sz="2800" b="0" dirty="0">
                <a:solidFill>
                  <a:srgbClr val="4040C0"/>
                </a:solidFill>
              </a:rPr>
              <a:t> </a:t>
            </a:r>
            <a:r>
              <a:rPr lang="ru-RU" sz="2800" b="0" dirty="0"/>
              <a:t>– изменение структуры и оформления, добавление новых элементов, …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3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2" grpId="1" animBg="1"/>
      <p:bldP spid="2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82</Words>
  <Application>Microsoft Office PowerPoint</Application>
  <PresentationFormat>Экран (4:3)</PresentationFormat>
  <Paragraphs>25</Paragraphs>
  <Slides>5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мвидео</dc:creator>
  <cp:lastModifiedBy>мвидео</cp:lastModifiedBy>
  <cp:revision>2</cp:revision>
  <dcterms:created xsi:type="dcterms:W3CDTF">2018-12-13T16:24:48Z</dcterms:created>
  <dcterms:modified xsi:type="dcterms:W3CDTF">2018-12-13T16:58:36Z</dcterms:modified>
</cp:coreProperties>
</file>