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9" r:id="rId4"/>
    <p:sldId id="264" r:id="rId5"/>
    <p:sldId id="262" r:id="rId6"/>
    <p:sldId id="267" r:id="rId7"/>
    <p:sldId id="268" r:id="rId8"/>
    <p:sldId id="261" r:id="rId9"/>
    <p:sldId id="270" r:id="rId10"/>
    <p:sldId id="280" r:id="rId11"/>
    <p:sldId id="278" r:id="rId12"/>
    <p:sldId id="25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5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67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14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97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116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709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8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685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526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48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627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927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B0DB9-EB6C-42E2-BB6E-ABA4D4F70D8A}" type="datetimeFigureOut">
              <a:rPr lang="ru-RU" smtClean="0"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42EC2-8078-482F-9BF3-A907ED2D1A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948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6.gif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5.jpeg"/><Relationship Id="rId4" Type="http://schemas.openxmlformats.org/officeDocument/2006/relationships/audio" Target="../media/media2.mp3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59371" y="2495943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anose="02020603050405020304" pitchFamily="18" charset="-34"/>
              </a:rPr>
              <a:t>С другом шагать веселей!</a:t>
            </a:r>
          </a:p>
        </p:txBody>
      </p:sp>
      <p:pic>
        <p:nvPicPr>
          <p:cNvPr id="6" name="detskie-pesenka-druzejj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6021288"/>
            <a:ext cx="487363" cy="487363"/>
          </a:xfrm>
          <a:prstGeom prst="rect">
            <a:avLst/>
          </a:prstGeom>
        </p:spPr>
      </p:pic>
      <p:pic>
        <p:nvPicPr>
          <p:cNvPr id="3" name="deti-online.com_-_vmeste-veselo-shagat">
            <a:hlinkClick r:id="" action="ppaction://media"/>
            <a:extLst>
              <a:ext uri="{FF2B5EF4-FFF2-40B4-BE49-F238E27FC236}">
                <a16:creationId xmlns:a16="http://schemas.microsoft.com/office/drawing/2014/main" id="{4D99ACD1-3A25-4CF7-BB3E-6535FCC7AA4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2229" y="5960169"/>
            <a:ext cx="609600" cy="609600"/>
          </a:xfrm>
          <a:prstGeom prst="rect">
            <a:avLst/>
          </a:prstGeom>
        </p:spPr>
      </p:pic>
      <p:pic>
        <p:nvPicPr>
          <p:cNvPr id="1026" name="Picture 2" descr="https://www.theclub.scot/media/1030/afternoon.jpg?anchor=center&amp;mode=crop&amp;width=720&amp;height=455&amp;rnd=131619632820000000">
            <a:extLst>
              <a:ext uri="{FF2B5EF4-FFF2-40B4-BE49-F238E27FC236}">
                <a16:creationId xmlns:a16="http://schemas.microsoft.com/office/drawing/2014/main" id="{9FAC4455-D6E2-4081-84C1-EECAE6622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652" y="4275406"/>
            <a:ext cx="4172695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eguninskievesti.ru/wp-content/uploads/2018/03/v112.jpg">
            <a:extLst>
              <a:ext uri="{FF2B5EF4-FFF2-40B4-BE49-F238E27FC236}">
                <a16:creationId xmlns:a16="http://schemas.microsoft.com/office/drawing/2014/main" id="{AFBE4DFF-FDA0-4D9E-B27A-1C2FFDC15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535" y="0"/>
            <a:ext cx="3424746" cy="228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stana.cityshow.me/site/assets/files/82946/depositphotos_9413656_original_0.jpg">
            <a:extLst>
              <a:ext uri="{FF2B5EF4-FFF2-40B4-BE49-F238E27FC236}">
                <a16:creationId xmlns:a16="http://schemas.microsoft.com/office/drawing/2014/main" id="{F86EB84F-A9F4-4911-852F-597BAD884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2" y="-61470"/>
            <a:ext cx="3379884" cy="22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10992D-9E98-4C98-924A-C58381A56B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104" y="449011"/>
            <a:ext cx="2043789" cy="159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9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EE343E2-A6DB-4581-83D1-62A365EB3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4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2181CD-6258-4832-BF3F-A3E76CDC5C9F}"/>
              </a:ext>
            </a:extLst>
          </p:cNvPr>
          <p:cNvSpPr txBox="1"/>
          <p:nvPr/>
        </p:nvSpPr>
        <p:spPr>
          <a:xfrm>
            <a:off x="0" y="332656"/>
            <a:ext cx="88204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законы дружбы: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492782-9704-4079-A631-6112421B3D28}"/>
              </a:ext>
            </a:extLst>
          </p:cNvPr>
          <p:cNvSpPr txBox="1"/>
          <p:nvPr/>
        </p:nvSpPr>
        <p:spPr>
          <a:xfrm>
            <a:off x="917848" y="1268760"/>
            <a:ext cx="69847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за всех и все за одного.</a:t>
            </a:r>
          </a:p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Уважайте друг друга и помогайте друг другу.</a:t>
            </a:r>
          </a:p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беде не оставляйте друзей, не подводите их, не предавайте, не нарушайте своих обещаний.</a:t>
            </a:r>
          </a:p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друзей, ведь друга легко потерять.</a:t>
            </a:r>
          </a:p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друг лучше новых двух.</a:t>
            </a:r>
          </a:p>
        </p:txBody>
      </p:sp>
    </p:spTree>
    <p:extLst>
      <p:ext uri="{BB962C8B-B14F-4D97-AF65-F5344CB8AC3E}">
        <p14:creationId xmlns:p14="http://schemas.microsoft.com/office/powerpoint/2010/main" val="3586056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-3053"/>
            <a:ext cx="38766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55454"/>
            <a:ext cx="6817538" cy="570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73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8594"/>
            <a:ext cx="9144000" cy="686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1994" y="5661248"/>
            <a:ext cx="63127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другом шагать веселей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31840" y="2060848"/>
            <a:ext cx="2592954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Королевство Дружбы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60232" y="3933056"/>
            <a:ext cx="1633781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Море Мечты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3049700"/>
            <a:ext cx="261488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Вежливых слов</a:t>
            </a:r>
          </a:p>
        </p:txBody>
      </p:sp>
      <p:pic>
        <p:nvPicPr>
          <p:cNvPr id="4" name="detskijj-khor-esli-s-drugom-vyshel-v-put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10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66124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371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-0.68201 L 0 -9.25069E-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340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18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3FC4E7-F591-47FD-B2DF-BA99F8A7A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26" y="1"/>
            <a:ext cx="9165225" cy="68847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4DD6041-7E65-4BA9-BE66-31CD8A9C501C}"/>
              </a:ext>
            </a:extLst>
          </p:cNvPr>
          <p:cNvSpPr txBox="1"/>
          <p:nvPr/>
        </p:nvSpPr>
        <p:spPr>
          <a:xfrm>
            <a:off x="-21226" y="-99392"/>
            <a:ext cx="92737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0070C0"/>
                </a:solidFill>
              </a:rPr>
              <a:t>Королевство </a:t>
            </a:r>
          </a:p>
          <a:p>
            <a:pPr algn="ctr"/>
            <a:r>
              <a:rPr lang="ru-RU" sz="4800" b="1" dirty="0">
                <a:solidFill>
                  <a:srgbClr val="0070C0"/>
                </a:solidFill>
              </a:rPr>
              <a:t>Дружба</a:t>
            </a:r>
          </a:p>
        </p:txBody>
      </p:sp>
    </p:spTree>
    <p:extLst>
      <p:ext uri="{BB962C8B-B14F-4D97-AF65-F5344CB8AC3E}">
        <p14:creationId xmlns:p14="http://schemas.microsoft.com/office/powerpoint/2010/main" val="238920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 – близкие отношения, основанные 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взаимном доверии, привязанности, 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общности интересов.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6621" y="1874441"/>
            <a:ext cx="52284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словаря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050" name="Picture 2" descr="https://zabavnik.club/wp-content/uploads/Kartinki_3954_29041725.jpg">
            <a:extLst>
              <a:ext uri="{FF2B5EF4-FFF2-40B4-BE49-F238E27FC236}">
                <a16:creationId xmlns:a16="http://schemas.microsoft.com/office/drawing/2014/main" id="{D035E0FF-28EF-49D6-9DA7-E73DB2576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810" y="2739479"/>
            <a:ext cx="4144379" cy="4144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825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75b/0004260a-88339afe/img9.jpg">
            <a:extLst>
              <a:ext uri="{FF2B5EF4-FFF2-40B4-BE49-F238E27FC236}">
                <a16:creationId xmlns:a16="http://schemas.microsoft.com/office/drawing/2014/main" id="{6EDDEE6A-5B8B-42A2-AD98-23C182351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1" y="-1495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8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">
            <a:hlinkClick r:id="" action="ppaction://media"/>
            <a:extLst>
              <a:ext uri="{FF2B5EF4-FFF2-40B4-BE49-F238E27FC236}">
                <a16:creationId xmlns:a16="http://schemas.microsoft.com/office/drawing/2014/main" id="{060C2CEB-FBF7-4D27-BA9C-2C625D9938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097" y="0"/>
            <a:ext cx="9098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4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3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Друг – это человек, который </a:t>
            </a:r>
          </a:p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связан с кем-нибудь дружбой.</a:t>
            </a:r>
          </a:p>
          <a:p>
            <a:pPr algn="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словаря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С.И.Ожегова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r"/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4" descr="http://deguninskievesti.ru/wp-content/uploads/2018/03/v112.jpg">
            <a:extLst>
              <a:ext uri="{FF2B5EF4-FFF2-40B4-BE49-F238E27FC236}">
                <a16:creationId xmlns:a16="http://schemas.microsoft.com/office/drawing/2014/main" id="{DC98B223-573E-4FA0-B1DE-CC9BB3B12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71937"/>
            <a:ext cx="4752528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07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56" y="1098035"/>
            <a:ext cx="3090774" cy="233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4500" y="940279"/>
            <a:ext cx="2798763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8263" y="3751737"/>
            <a:ext cx="2725737" cy="2364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6434" y="1010035"/>
            <a:ext cx="291953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52" y="3774933"/>
            <a:ext cx="3050182" cy="243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9261" y="4221088"/>
            <a:ext cx="3090774" cy="249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65943" y="141971"/>
            <a:ext cx="588637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j-lt"/>
              </a:rPr>
              <a:t>Викторина «Кто с кем дружит»</a:t>
            </a:r>
          </a:p>
        </p:txBody>
      </p:sp>
    </p:spTree>
    <p:extLst>
      <p:ext uri="{BB962C8B-B14F-4D97-AF65-F5344CB8AC3E}">
        <p14:creationId xmlns:p14="http://schemas.microsoft.com/office/powerpoint/2010/main" val="404555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5421" y="548680"/>
            <a:ext cx="44406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Собери пословицы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9694" y="1703797"/>
            <a:ext cx="3361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имей сто рублей,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4088" y="3772326"/>
            <a:ext cx="30891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имей сто друзей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9717" y="2780928"/>
            <a:ext cx="3368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без друзей,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54467" y="4984467"/>
            <a:ext cx="37232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дерево без корней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9717" y="3736196"/>
            <a:ext cx="2884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друга – ищи ,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52120" y="1628800"/>
            <a:ext cx="2968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нашел – береги.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2181" y="5210205"/>
            <a:ext cx="30119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 не гриб –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68144" y="2682282"/>
            <a:ext cx="3184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лесу не найдёшь.</a:t>
            </a:r>
          </a:p>
        </p:txBody>
      </p:sp>
    </p:spTree>
    <p:extLst>
      <p:ext uri="{BB962C8B-B14F-4D97-AF65-F5344CB8AC3E}">
        <p14:creationId xmlns:p14="http://schemas.microsoft.com/office/powerpoint/2010/main" val="278375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54209E-6 L -0.16545 -0.314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-15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66327E-6 L -0.10226 -0.31453 " pathEditMode="relative" rAng="0" ptsTypes="AA">
                                      <p:cBhvr>
                                        <p:cTn id="9" dur="2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157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65495E-6 L -0.25781 0.3043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15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50"/>
                            </p:stCondLst>
                            <p:childTnLst>
                              <p:par>
                                <p:cTn id="14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13 0.04972 L -0.29219 0.3538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2" y="15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160</Words>
  <Application>Microsoft Office PowerPoint</Application>
  <PresentationFormat>Экран (4:3)</PresentationFormat>
  <Paragraphs>30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С другом шагать веселей!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Юлия Тарасова</cp:lastModifiedBy>
  <cp:revision>47</cp:revision>
  <dcterms:created xsi:type="dcterms:W3CDTF">2012-12-12T11:27:53Z</dcterms:created>
  <dcterms:modified xsi:type="dcterms:W3CDTF">2018-12-11T16:47:19Z</dcterms:modified>
</cp:coreProperties>
</file>