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42"/>
  </p:notesMasterIdLst>
  <p:sldIdLst>
    <p:sldId id="256" r:id="rId3"/>
    <p:sldId id="322" r:id="rId4"/>
    <p:sldId id="341" r:id="rId5"/>
    <p:sldId id="300" r:id="rId6"/>
    <p:sldId id="329" r:id="rId7"/>
    <p:sldId id="277" r:id="rId8"/>
    <p:sldId id="324" r:id="rId9"/>
    <p:sldId id="342" r:id="rId10"/>
    <p:sldId id="336" r:id="rId11"/>
    <p:sldId id="337" r:id="rId12"/>
    <p:sldId id="302" r:id="rId13"/>
    <p:sldId id="339" r:id="rId14"/>
    <p:sldId id="309" r:id="rId15"/>
    <p:sldId id="304" r:id="rId16"/>
    <p:sldId id="305" r:id="rId17"/>
    <p:sldId id="306" r:id="rId18"/>
    <p:sldId id="307" r:id="rId19"/>
    <p:sldId id="303" r:id="rId20"/>
    <p:sldId id="301" r:id="rId21"/>
    <p:sldId id="320" r:id="rId22"/>
    <p:sldId id="327" r:id="rId23"/>
    <p:sldId id="328" r:id="rId24"/>
    <p:sldId id="325" r:id="rId25"/>
    <p:sldId id="334" r:id="rId26"/>
    <p:sldId id="326" r:id="rId27"/>
    <p:sldId id="330" r:id="rId28"/>
    <p:sldId id="313" r:id="rId29"/>
    <p:sldId id="318" r:id="rId30"/>
    <p:sldId id="319" r:id="rId31"/>
    <p:sldId id="340" r:id="rId32"/>
    <p:sldId id="335" r:id="rId33"/>
    <p:sldId id="331" r:id="rId34"/>
    <p:sldId id="338" r:id="rId35"/>
    <p:sldId id="332" r:id="rId36"/>
    <p:sldId id="295" r:id="rId37"/>
    <p:sldId id="310" r:id="rId38"/>
    <p:sldId id="282" r:id="rId39"/>
    <p:sldId id="312" r:id="rId40"/>
    <p:sldId id="333" r:id="rId41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9655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16" autoAdjust="0"/>
    <p:restoredTop sz="96110" autoAdjust="0"/>
  </p:normalViewPr>
  <p:slideViewPr>
    <p:cSldViewPr>
      <p:cViewPr varScale="1">
        <p:scale>
          <a:sx n="70" d="100"/>
          <a:sy n="70" d="100"/>
        </p:scale>
        <p:origin x="1284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8988F3-64DE-4E7D-9704-5E841DF23E61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956"/>
            <a:ext cx="5486400" cy="447627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F24F90-DFD8-4D7B-8209-73CAD0AA87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6261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/>
          <p:nvPr userDrawn="1"/>
        </p:nvSpPr>
        <p:spPr>
          <a:xfrm rot="167672">
            <a:off x="2698853" y="-42529"/>
            <a:ext cx="842113" cy="6868632"/>
          </a:xfrm>
          <a:custGeom>
            <a:avLst/>
            <a:gdLst>
              <a:gd name="connsiteX0" fmla="*/ 829339 w 829339"/>
              <a:gd name="connsiteY0" fmla="*/ 0 h 6804837"/>
              <a:gd name="connsiteX1" fmla="*/ 531628 w 829339"/>
              <a:gd name="connsiteY1" fmla="*/ 3211033 h 6804837"/>
              <a:gd name="connsiteX2" fmla="*/ 0 w 829339"/>
              <a:gd name="connsiteY2" fmla="*/ 6804837 h 6804837"/>
              <a:gd name="connsiteX3" fmla="*/ 0 w 829339"/>
              <a:gd name="connsiteY3" fmla="*/ 6804837 h 6804837"/>
              <a:gd name="connsiteX0" fmla="*/ 829339 w 906100"/>
              <a:gd name="connsiteY0" fmla="*/ 0 h 6804837"/>
              <a:gd name="connsiteX1" fmla="*/ 531628 w 906100"/>
              <a:gd name="connsiteY1" fmla="*/ 3211033 h 6804837"/>
              <a:gd name="connsiteX2" fmla="*/ 0 w 906100"/>
              <a:gd name="connsiteY2" fmla="*/ 6804837 h 6804837"/>
              <a:gd name="connsiteX3" fmla="*/ 0 w 906100"/>
              <a:gd name="connsiteY3" fmla="*/ 6804837 h 6804837"/>
              <a:gd name="connsiteX0" fmla="*/ 531628 w 558175"/>
              <a:gd name="connsiteY0" fmla="*/ 0 h 6751674"/>
              <a:gd name="connsiteX1" fmla="*/ 531628 w 558175"/>
              <a:gd name="connsiteY1" fmla="*/ 3157870 h 6751674"/>
              <a:gd name="connsiteX2" fmla="*/ 0 w 558175"/>
              <a:gd name="connsiteY2" fmla="*/ 6751674 h 6751674"/>
              <a:gd name="connsiteX3" fmla="*/ 0 w 558175"/>
              <a:gd name="connsiteY3" fmla="*/ 6751674 h 6751674"/>
              <a:gd name="connsiteX0" fmla="*/ 531628 w 558175"/>
              <a:gd name="connsiteY0" fmla="*/ 0 h 6751674"/>
              <a:gd name="connsiteX1" fmla="*/ 531628 w 558175"/>
              <a:gd name="connsiteY1" fmla="*/ 3157870 h 6751674"/>
              <a:gd name="connsiteX2" fmla="*/ 0 w 558175"/>
              <a:gd name="connsiteY2" fmla="*/ 6751674 h 6751674"/>
              <a:gd name="connsiteX3" fmla="*/ 0 w 558175"/>
              <a:gd name="connsiteY3" fmla="*/ 6751674 h 6751674"/>
              <a:gd name="connsiteX0" fmla="*/ 531628 w 531628"/>
              <a:gd name="connsiteY0" fmla="*/ 0 h 6751674"/>
              <a:gd name="connsiteX1" fmla="*/ 531628 w 531628"/>
              <a:gd name="connsiteY1" fmla="*/ 3157870 h 6751674"/>
              <a:gd name="connsiteX2" fmla="*/ 0 w 531628"/>
              <a:gd name="connsiteY2" fmla="*/ 6751674 h 6751674"/>
              <a:gd name="connsiteX3" fmla="*/ 0 w 531628"/>
              <a:gd name="connsiteY3" fmla="*/ 6751674 h 6751674"/>
              <a:gd name="connsiteX0" fmla="*/ 531628 w 531628"/>
              <a:gd name="connsiteY0" fmla="*/ 0 h 6751674"/>
              <a:gd name="connsiteX1" fmla="*/ 531628 w 531628"/>
              <a:gd name="connsiteY1" fmla="*/ 3157870 h 6751674"/>
              <a:gd name="connsiteX2" fmla="*/ 0 w 531628"/>
              <a:gd name="connsiteY2" fmla="*/ 6751674 h 6751674"/>
              <a:gd name="connsiteX3" fmla="*/ 0 w 531628"/>
              <a:gd name="connsiteY3" fmla="*/ 6751674 h 6751674"/>
              <a:gd name="connsiteX0" fmla="*/ 701749 w 701749"/>
              <a:gd name="connsiteY0" fmla="*/ 0 h 6751674"/>
              <a:gd name="connsiteX1" fmla="*/ 531628 w 701749"/>
              <a:gd name="connsiteY1" fmla="*/ 3157870 h 6751674"/>
              <a:gd name="connsiteX2" fmla="*/ 0 w 701749"/>
              <a:gd name="connsiteY2" fmla="*/ 6751674 h 6751674"/>
              <a:gd name="connsiteX3" fmla="*/ 0 w 701749"/>
              <a:gd name="connsiteY3" fmla="*/ 6751674 h 6751674"/>
              <a:gd name="connsiteX0" fmla="*/ 701749 w 701749"/>
              <a:gd name="connsiteY0" fmla="*/ 0 h 6751674"/>
              <a:gd name="connsiteX1" fmla="*/ 531628 w 701749"/>
              <a:gd name="connsiteY1" fmla="*/ 3157870 h 6751674"/>
              <a:gd name="connsiteX2" fmla="*/ 0 w 701749"/>
              <a:gd name="connsiteY2" fmla="*/ 6751674 h 6751674"/>
              <a:gd name="connsiteX3" fmla="*/ 0 w 701749"/>
              <a:gd name="connsiteY3" fmla="*/ 6751674 h 6751674"/>
              <a:gd name="connsiteX0" fmla="*/ 765545 w 765545"/>
              <a:gd name="connsiteY0" fmla="*/ 0 h 6868632"/>
              <a:gd name="connsiteX1" fmla="*/ 531628 w 765545"/>
              <a:gd name="connsiteY1" fmla="*/ 3274828 h 6868632"/>
              <a:gd name="connsiteX2" fmla="*/ 0 w 765545"/>
              <a:gd name="connsiteY2" fmla="*/ 6868632 h 6868632"/>
              <a:gd name="connsiteX3" fmla="*/ 0 w 765545"/>
              <a:gd name="connsiteY3" fmla="*/ 6868632 h 6868632"/>
              <a:gd name="connsiteX0" fmla="*/ 765545 w 842113"/>
              <a:gd name="connsiteY0" fmla="*/ 0 h 6868632"/>
              <a:gd name="connsiteX1" fmla="*/ 531628 w 842113"/>
              <a:gd name="connsiteY1" fmla="*/ 3274828 h 6868632"/>
              <a:gd name="connsiteX2" fmla="*/ 0 w 842113"/>
              <a:gd name="connsiteY2" fmla="*/ 6868632 h 6868632"/>
              <a:gd name="connsiteX3" fmla="*/ 0 w 842113"/>
              <a:gd name="connsiteY3" fmla="*/ 6868632 h 686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2113" h="6868632">
                <a:moveTo>
                  <a:pt x="765545" y="0"/>
                </a:moveTo>
                <a:cubicBezTo>
                  <a:pt x="441252" y="464289"/>
                  <a:pt x="-262269" y="714154"/>
                  <a:pt x="531628" y="3274828"/>
                </a:cubicBezTo>
                <a:cubicBezTo>
                  <a:pt x="1463748" y="6090683"/>
                  <a:pt x="0" y="6868632"/>
                  <a:pt x="0" y="6868632"/>
                </a:cubicBezTo>
                <a:lnTo>
                  <a:pt x="0" y="6868632"/>
                </a:lnTo>
              </a:path>
            </a:pathLst>
          </a:custGeom>
          <a:ln w="38100">
            <a:solidFill>
              <a:schemeClr val="accent3">
                <a:lumMod val="50000"/>
              </a:schemeClr>
            </a:solidFill>
          </a:ln>
          <a:effectLst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 userDrawn="1"/>
        </p:nvSpPr>
        <p:spPr>
          <a:xfrm rot="189704">
            <a:off x="1976195" y="64026"/>
            <a:ext cx="1471695" cy="6858000"/>
          </a:xfrm>
          <a:custGeom>
            <a:avLst/>
            <a:gdLst>
              <a:gd name="connsiteX0" fmla="*/ 350874 w 350874"/>
              <a:gd name="connsiteY0" fmla="*/ 0 h 6858000"/>
              <a:gd name="connsiteX1" fmla="*/ 0 w 350874"/>
              <a:gd name="connsiteY1" fmla="*/ 6858000 h 6858000"/>
              <a:gd name="connsiteX2" fmla="*/ 350874 w 350874"/>
              <a:gd name="connsiteY2" fmla="*/ 0 h 6858000"/>
              <a:gd name="connsiteX0" fmla="*/ 981778 w 1393284"/>
              <a:gd name="connsiteY0" fmla="*/ 0 h 6859149"/>
              <a:gd name="connsiteX1" fmla="*/ 630904 w 1393284"/>
              <a:gd name="connsiteY1" fmla="*/ 6858000 h 6859149"/>
              <a:gd name="connsiteX2" fmla="*/ 981778 w 1393284"/>
              <a:gd name="connsiteY2" fmla="*/ 0 h 6859149"/>
              <a:gd name="connsiteX0" fmla="*/ 1343996 w 2334455"/>
              <a:gd name="connsiteY0" fmla="*/ 111 h 6858889"/>
              <a:gd name="connsiteX1" fmla="*/ 993122 w 2334455"/>
              <a:gd name="connsiteY1" fmla="*/ 6858111 h 6858889"/>
              <a:gd name="connsiteX2" fmla="*/ 1343996 w 2334455"/>
              <a:gd name="connsiteY2" fmla="*/ 111 h 6858889"/>
              <a:gd name="connsiteX0" fmla="*/ 1343996 w 2334455"/>
              <a:gd name="connsiteY0" fmla="*/ 111 h 6858889"/>
              <a:gd name="connsiteX1" fmla="*/ 993122 w 2334455"/>
              <a:gd name="connsiteY1" fmla="*/ 6858111 h 6858889"/>
              <a:gd name="connsiteX2" fmla="*/ 1343996 w 2334455"/>
              <a:gd name="connsiteY2" fmla="*/ 111 h 6858889"/>
              <a:gd name="connsiteX0" fmla="*/ 1343996 w 2334455"/>
              <a:gd name="connsiteY0" fmla="*/ 111 h 6858889"/>
              <a:gd name="connsiteX1" fmla="*/ 993122 w 2334455"/>
              <a:gd name="connsiteY1" fmla="*/ 6858111 h 6858889"/>
              <a:gd name="connsiteX2" fmla="*/ 1343996 w 2334455"/>
              <a:gd name="connsiteY2" fmla="*/ 111 h 6858889"/>
              <a:gd name="connsiteX0" fmla="*/ 1132877 w 1773156"/>
              <a:gd name="connsiteY0" fmla="*/ 140562 h 6999465"/>
              <a:gd name="connsiteX1" fmla="*/ 782003 w 1773156"/>
              <a:gd name="connsiteY1" fmla="*/ 6998562 h 6999465"/>
              <a:gd name="connsiteX2" fmla="*/ 1132877 w 1773156"/>
              <a:gd name="connsiteY2" fmla="*/ 140562 h 6999465"/>
              <a:gd name="connsiteX0" fmla="*/ 1088002 w 1728281"/>
              <a:gd name="connsiteY0" fmla="*/ 88726 h 6947629"/>
              <a:gd name="connsiteX1" fmla="*/ 737128 w 1728281"/>
              <a:gd name="connsiteY1" fmla="*/ 6946726 h 6947629"/>
              <a:gd name="connsiteX2" fmla="*/ 1088002 w 1728281"/>
              <a:gd name="connsiteY2" fmla="*/ 88726 h 6947629"/>
              <a:gd name="connsiteX0" fmla="*/ 1085485 w 1722002"/>
              <a:gd name="connsiteY0" fmla="*/ 49 h 6858821"/>
              <a:gd name="connsiteX1" fmla="*/ 734611 w 1722002"/>
              <a:gd name="connsiteY1" fmla="*/ 6858049 h 6858821"/>
              <a:gd name="connsiteX2" fmla="*/ 1085485 w 1722002"/>
              <a:gd name="connsiteY2" fmla="*/ 49 h 6858821"/>
              <a:gd name="connsiteX0" fmla="*/ 1085485 w 1722002"/>
              <a:gd name="connsiteY0" fmla="*/ 49 h 6858821"/>
              <a:gd name="connsiteX1" fmla="*/ 734611 w 1722002"/>
              <a:gd name="connsiteY1" fmla="*/ 6858049 h 6858821"/>
              <a:gd name="connsiteX2" fmla="*/ 1085485 w 1722002"/>
              <a:gd name="connsiteY2" fmla="*/ 49 h 6858821"/>
              <a:gd name="connsiteX0" fmla="*/ 1085485 w 1625032"/>
              <a:gd name="connsiteY0" fmla="*/ 0 h 6858831"/>
              <a:gd name="connsiteX1" fmla="*/ 734611 w 1625032"/>
              <a:gd name="connsiteY1" fmla="*/ 6858000 h 6858831"/>
              <a:gd name="connsiteX2" fmla="*/ 1085485 w 1625032"/>
              <a:gd name="connsiteY2" fmla="*/ 0 h 6858831"/>
              <a:gd name="connsiteX0" fmla="*/ 1157562 w 1697109"/>
              <a:gd name="connsiteY0" fmla="*/ 0 h 6858831"/>
              <a:gd name="connsiteX1" fmla="*/ 806688 w 1697109"/>
              <a:gd name="connsiteY1" fmla="*/ 6858000 h 6858831"/>
              <a:gd name="connsiteX2" fmla="*/ 1157562 w 1697109"/>
              <a:gd name="connsiteY2" fmla="*/ 0 h 6858831"/>
              <a:gd name="connsiteX0" fmla="*/ 1404311 w 1943858"/>
              <a:gd name="connsiteY0" fmla="*/ 0 h 6858831"/>
              <a:gd name="connsiteX1" fmla="*/ 1053437 w 1943858"/>
              <a:gd name="connsiteY1" fmla="*/ 6858000 h 6858831"/>
              <a:gd name="connsiteX2" fmla="*/ 1404311 w 1943858"/>
              <a:gd name="connsiteY2" fmla="*/ 0 h 6858831"/>
              <a:gd name="connsiteX0" fmla="*/ 1404311 w 1943858"/>
              <a:gd name="connsiteY0" fmla="*/ 0 h 6858831"/>
              <a:gd name="connsiteX1" fmla="*/ 1053437 w 1943858"/>
              <a:gd name="connsiteY1" fmla="*/ 6858000 h 6858831"/>
              <a:gd name="connsiteX2" fmla="*/ 1404311 w 1943858"/>
              <a:gd name="connsiteY2" fmla="*/ 0 h 6858831"/>
              <a:gd name="connsiteX0" fmla="*/ 531348 w 1070895"/>
              <a:gd name="connsiteY0" fmla="*/ 0 h 6858831"/>
              <a:gd name="connsiteX1" fmla="*/ 180474 w 1070895"/>
              <a:gd name="connsiteY1" fmla="*/ 6858000 h 6858831"/>
              <a:gd name="connsiteX2" fmla="*/ 531348 w 1070895"/>
              <a:gd name="connsiteY2" fmla="*/ 0 h 6858831"/>
              <a:gd name="connsiteX0" fmla="*/ 884142 w 1423689"/>
              <a:gd name="connsiteY0" fmla="*/ 0 h 6858831"/>
              <a:gd name="connsiteX1" fmla="*/ 533268 w 1423689"/>
              <a:gd name="connsiteY1" fmla="*/ 6858000 h 6858831"/>
              <a:gd name="connsiteX2" fmla="*/ 884142 w 1423689"/>
              <a:gd name="connsiteY2" fmla="*/ 0 h 6858831"/>
              <a:gd name="connsiteX0" fmla="*/ 853263 w 1392810"/>
              <a:gd name="connsiteY0" fmla="*/ 0 h 6858831"/>
              <a:gd name="connsiteX1" fmla="*/ 502389 w 1392810"/>
              <a:gd name="connsiteY1" fmla="*/ 6858000 h 6858831"/>
              <a:gd name="connsiteX2" fmla="*/ 853263 w 1392810"/>
              <a:gd name="connsiteY2" fmla="*/ 0 h 6858831"/>
              <a:gd name="connsiteX0" fmla="*/ 925239 w 1464786"/>
              <a:gd name="connsiteY0" fmla="*/ 0 h 6858831"/>
              <a:gd name="connsiteX1" fmla="*/ 574365 w 1464786"/>
              <a:gd name="connsiteY1" fmla="*/ 6858000 h 6858831"/>
              <a:gd name="connsiteX2" fmla="*/ 925239 w 1464786"/>
              <a:gd name="connsiteY2" fmla="*/ 0 h 6858831"/>
              <a:gd name="connsiteX0" fmla="*/ 925239 w 1097863"/>
              <a:gd name="connsiteY0" fmla="*/ 0 h 6859035"/>
              <a:gd name="connsiteX1" fmla="*/ 574365 w 1097863"/>
              <a:gd name="connsiteY1" fmla="*/ 6858000 h 6859035"/>
              <a:gd name="connsiteX2" fmla="*/ 925239 w 1097863"/>
              <a:gd name="connsiteY2" fmla="*/ 0 h 6859035"/>
              <a:gd name="connsiteX0" fmla="*/ 925239 w 1198039"/>
              <a:gd name="connsiteY0" fmla="*/ 0 h 6858000"/>
              <a:gd name="connsiteX1" fmla="*/ 574365 w 1198039"/>
              <a:gd name="connsiteY1" fmla="*/ 6858000 h 6858000"/>
              <a:gd name="connsiteX2" fmla="*/ 925239 w 1198039"/>
              <a:gd name="connsiteY2" fmla="*/ 0 h 6858000"/>
              <a:gd name="connsiteX0" fmla="*/ 925239 w 1193849"/>
              <a:gd name="connsiteY0" fmla="*/ 0 h 6858000"/>
              <a:gd name="connsiteX1" fmla="*/ 574365 w 1193849"/>
              <a:gd name="connsiteY1" fmla="*/ 6858000 h 6858000"/>
              <a:gd name="connsiteX2" fmla="*/ 925239 w 1193849"/>
              <a:gd name="connsiteY2" fmla="*/ 0 h 6858000"/>
              <a:gd name="connsiteX0" fmla="*/ 925239 w 1345409"/>
              <a:gd name="connsiteY0" fmla="*/ 0 h 6858000"/>
              <a:gd name="connsiteX1" fmla="*/ 574365 w 1345409"/>
              <a:gd name="connsiteY1" fmla="*/ 6858000 h 6858000"/>
              <a:gd name="connsiteX2" fmla="*/ 925239 w 1345409"/>
              <a:gd name="connsiteY2" fmla="*/ 0 h 6858000"/>
              <a:gd name="connsiteX0" fmla="*/ 925239 w 1327679"/>
              <a:gd name="connsiteY0" fmla="*/ 0 h 6858000"/>
              <a:gd name="connsiteX1" fmla="*/ 574365 w 1327679"/>
              <a:gd name="connsiteY1" fmla="*/ 6858000 h 6858000"/>
              <a:gd name="connsiteX2" fmla="*/ 925239 w 1327679"/>
              <a:gd name="connsiteY2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27679" h="6858000">
                <a:moveTo>
                  <a:pt x="925239" y="0"/>
                </a:moveTo>
                <a:cubicBezTo>
                  <a:pt x="-967356" y="2498651"/>
                  <a:pt x="2860365" y="4901609"/>
                  <a:pt x="574365" y="6858000"/>
                </a:cubicBezTo>
                <a:cubicBezTo>
                  <a:pt x="2520123" y="4444409"/>
                  <a:pt x="-1786063" y="2870791"/>
                  <a:pt x="925239" y="0"/>
                </a:cubicBez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  <a:effectLst>
            <a:outerShdw blurRad="317500" dist="1524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>
              <a:rot lat="0" lon="0" rev="3600000"/>
            </a:lightRig>
          </a:scene3d>
          <a:sp3d prstMaterial="metal">
            <a:bevelT w="2349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олилиния 8"/>
          <p:cNvSpPr/>
          <p:nvPr userDrawn="1"/>
        </p:nvSpPr>
        <p:spPr>
          <a:xfrm>
            <a:off x="1367830" y="-20782"/>
            <a:ext cx="1764010" cy="6889173"/>
          </a:xfrm>
          <a:custGeom>
            <a:avLst/>
            <a:gdLst>
              <a:gd name="connsiteX0" fmla="*/ 1101437 w 1101437"/>
              <a:gd name="connsiteY0" fmla="*/ 10391 h 6889173"/>
              <a:gd name="connsiteX1" fmla="*/ 1007918 w 1101437"/>
              <a:gd name="connsiteY1" fmla="*/ 0 h 6889173"/>
              <a:gd name="connsiteX2" fmla="*/ 0 w 1101437"/>
              <a:gd name="connsiteY2" fmla="*/ 5081155 h 6889173"/>
              <a:gd name="connsiteX3" fmla="*/ 613064 w 1101437"/>
              <a:gd name="connsiteY3" fmla="*/ 6889173 h 6889173"/>
              <a:gd name="connsiteX4" fmla="*/ 665018 w 1101437"/>
              <a:gd name="connsiteY4" fmla="*/ 6889173 h 6889173"/>
              <a:gd name="connsiteX5" fmla="*/ 467591 w 1101437"/>
              <a:gd name="connsiteY5" fmla="*/ 4073237 h 6889173"/>
              <a:gd name="connsiteX6" fmla="*/ 1101437 w 1101437"/>
              <a:gd name="connsiteY6" fmla="*/ 10391 h 6889173"/>
              <a:gd name="connsiteX0" fmla="*/ 1418094 w 1418094"/>
              <a:gd name="connsiteY0" fmla="*/ 10391 h 6889173"/>
              <a:gd name="connsiteX1" fmla="*/ 1324575 w 1418094"/>
              <a:gd name="connsiteY1" fmla="*/ 0 h 6889173"/>
              <a:gd name="connsiteX2" fmla="*/ 316657 w 1418094"/>
              <a:gd name="connsiteY2" fmla="*/ 5081155 h 6889173"/>
              <a:gd name="connsiteX3" fmla="*/ 929721 w 1418094"/>
              <a:gd name="connsiteY3" fmla="*/ 6889173 h 6889173"/>
              <a:gd name="connsiteX4" fmla="*/ 981675 w 1418094"/>
              <a:gd name="connsiteY4" fmla="*/ 6889173 h 6889173"/>
              <a:gd name="connsiteX5" fmla="*/ 784248 w 1418094"/>
              <a:gd name="connsiteY5" fmla="*/ 4073237 h 6889173"/>
              <a:gd name="connsiteX6" fmla="*/ 1418094 w 1418094"/>
              <a:gd name="connsiteY6" fmla="*/ 10391 h 6889173"/>
              <a:gd name="connsiteX0" fmla="*/ 1543718 w 1543718"/>
              <a:gd name="connsiteY0" fmla="*/ 10391 h 6889173"/>
              <a:gd name="connsiteX1" fmla="*/ 1450199 w 1543718"/>
              <a:gd name="connsiteY1" fmla="*/ 0 h 6889173"/>
              <a:gd name="connsiteX2" fmla="*/ 442281 w 1543718"/>
              <a:gd name="connsiteY2" fmla="*/ 5081155 h 6889173"/>
              <a:gd name="connsiteX3" fmla="*/ 1055345 w 1543718"/>
              <a:gd name="connsiteY3" fmla="*/ 6889173 h 6889173"/>
              <a:gd name="connsiteX4" fmla="*/ 1107299 w 1543718"/>
              <a:gd name="connsiteY4" fmla="*/ 6889173 h 6889173"/>
              <a:gd name="connsiteX5" fmla="*/ 909872 w 1543718"/>
              <a:gd name="connsiteY5" fmla="*/ 4073237 h 6889173"/>
              <a:gd name="connsiteX6" fmla="*/ 1543718 w 1543718"/>
              <a:gd name="connsiteY6" fmla="*/ 10391 h 6889173"/>
              <a:gd name="connsiteX0" fmla="*/ 1543718 w 1543718"/>
              <a:gd name="connsiteY0" fmla="*/ 10391 h 6889173"/>
              <a:gd name="connsiteX1" fmla="*/ 1450199 w 1543718"/>
              <a:gd name="connsiteY1" fmla="*/ 0 h 6889173"/>
              <a:gd name="connsiteX2" fmla="*/ 442281 w 1543718"/>
              <a:gd name="connsiteY2" fmla="*/ 5081155 h 6889173"/>
              <a:gd name="connsiteX3" fmla="*/ 1055345 w 1543718"/>
              <a:gd name="connsiteY3" fmla="*/ 6889173 h 6889173"/>
              <a:gd name="connsiteX4" fmla="*/ 1107299 w 1543718"/>
              <a:gd name="connsiteY4" fmla="*/ 6889173 h 6889173"/>
              <a:gd name="connsiteX5" fmla="*/ 909872 w 1543718"/>
              <a:gd name="connsiteY5" fmla="*/ 4073237 h 6889173"/>
              <a:gd name="connsiteX6" fmla="*/ 1543718 w 1543718"/>
              <a:gd name="connsiteY6" fmla="*/ 10391 h 6889173"/>
              <a:gd name="connsiteX0" fmla="*/ 1543718 w 1543718"/>
              <a:gd name="connsiteY0" fmla="*/ 10391 h 6889173"/>
              <a:gd name="connsiteX1" fmla="*/ 1450199 w 1543718"/>
              <a:gd name="connsiteY1" fmla="*/ 0 h 6889173"/>
              <a:gd name="connsiteX2" fmla="*/ 442281 w 1543718"/>
              <a:gd name="connsiteY2" fmla="*/ 5081155 h 6889173"/>
              <a:gd name="connsiteX3" fmla="*/ 1055345 w 1543718"/>
              <a:gd name="connsiteY3" fmla="*/ 6889173 h 6889173"/>
              <a:gd name="connsiteX4" fmla="*/ 1107299 w 1543718"/>
              <a:gd name="connsiteY4" fmla="*/ 6889173 h 6889173"/>
              <a:gd name="connsiteX5" fmla="*/ 909872 w 1543718"/>
              <a:gd name="connsiteY5" fmla="*/ 4073237 h 6889173"/>
              <a:gd name="connsiteX6" fmla="*/ 1543718 w 1543718"/>
              <a:gd name="connsiteY6" fmla="*/ 10391 h 6889173"/>
              <a:gd name="connsiteX0" fmla="*/ 1543718 w 1543718"/>
              <a:gd name="connsiteY0" fmla="*/ 10391 h 6889173"/>
              <a:gd name="connsiteX1" fmla="*/ 1450199 w 1543718"/>
              <a:gd name="connsiteY1" fmla="*/ 0 h 6889173"/>
              <a:gd name="connsiteX2" fmla="*/ 442281 w 1543718"/>
              <a:gd name="connsiteY2" fmla="*/ 5081155 h 6889173"/>
              <a:gd name="connsiteX3" fmla="*/ 1055345 w 1543718"/>
              <a:gd name="connsiteY3" fmla="*/ 6889173 h 6889173"/>
              <a:gd name="connsiteX4" fmla="*/ 1107299 w 1543718"/>
              <a:gd name="connsiteY4" fmla="*/ 6889173 h 6889173"/>
              <a:gd name="connsiteX5" fmla="*/ 909872 w 1543718"/>
              <a:gd name="connsiteY5" fmla="*/ 4073237 h 6889173"/>
              <a:gd name="connsiteX6" fmla="*/ 1543718 w 1543718"/>
              <a:gd name="connsiteY6" fmla="*/ 10391 h 6889173"/>
              <a:gd name="connsiteX0" fmla="*/ 1543718 w 1543718"/>
              <a:gd name="connsiteY0" fmla="*/ 10391 h 6889173"/>
              <a:gd name="connsiteX1" fmla="*/ 1450199 w 1543718"/>
              <a:gd name="connsiteY1" fmla="*/ 0 h 6889173"/>
              <a:gd name="connsiteX2" fmla="*/ 442281 w 1543718"/>
              <a:gd name="connsiteY2" fmla="*/ 5081155 h 6889173"/>
              <a:gd name="connsiteX3" fmla="*/ 1055345 w 1543718"/>
              <a:gd name="connsiteY3" fmla="*/ 6889173 h 6889173"/>
              <a:gd name="connsiteX4" fmla="*/ 1107299 w 1543718"/>
              <a:gd name="connsiteY4" fmla="*/ 6889173 h 6889173"/>
              <a:gd name="connsiteX5" fmla="*/ 909872 w 1543718"/>
              <a:gd name="connsiteY5" fmla="*/ 4073237 h 6889173"/>
              <a:gd name="connsiteX6" fmla="*/ 1543718 w 1543718"/>
              <a:gd name="connsiteY6" fmla="*/ 10391 h 6889173"/>
              <a:gd name="connsiteX0" fmla="*/ 1543718 w 1543718"/>
              <a:gd name="connsiteY0" fmla="*/ 10391 h 6889173"/>
              <a:gd name="connsiteX1" fmla="*/ 1450199 w 1543718"/>
              <a:gd name="connsiteY1" fmla="*/ 0 h 6889173"/>
              <a:gd name="connsiteX2" fmla="*/ 442281 w 1543718"/>
              <a:gd name="connsiteY2" fmla="*/ 5081155 h 6889173"/>
              <a:gd name="connsiteX3" fmla="*/ 1055345 w 1543718"/>
              <a:gd name="connsiteY3" fmla="*/ 6889173 h 6889173"/>
              <a:gd name="connsiteX4" fmla="*/ 1107299 w 1543718"/>
              <a:gd name="connsiteY4" fmla="*/ 6889173 h 6889173"/>
              <a:gd name="connsiteX5" fmla="*/ 909872 w 1543718"/>
              <a:gd name="connsiteY5" fmla="*/ 4073237 h 6889173"/>
              <a:gd name="connsiteX6" fmla="*/ 1543718 w 1543718"/>
              <a:gd name="connsiteY6" fmla="*/ 10391 h 6889173"/>
              <a:gd name="connsiteX0" fmla="*/ 1543718 w 1543718"/>
              <a:gd name="connsiteY0" fmla="*/ 10391 h 6889173"/>
              <a:gd name="connsiteX1" fmla="*/ 1450199 w 1543718"/>
              <a:gd name="connsiteY1" fmla="*/ 0 h 6889173"/>
              <a:gd name="connsiteX2" fmla="*/ 442281 w 1543718"/>
              <a:gd name="connsiteY2" fmla="*/ 5081155 h 6889173"/>
              <a:gd name="connsiteX3" fmla="*/ 1055345 w 1543718"/>
              <a:gd name="connsiteY3" fmla="*/ 6889173 h 6889173"/>
              <a:gd name="connsiteX4" fmla="*/ 1107299 w 1543718"/>
              <a:gd name="connsiteY4" fmla="*/ 6889173 h 6889173"/>
              <a:gd name="connsiteX5" fmla="*/ 909872 w 1543718"/>
              <a:gd name="connsiteY5" fmla="*/ 4073237 h 6889173"/>
              <a:gd name="connsiteX6" fmla="*/ 1543718 w 1543718"/>
              <a:gd name="connsiteY6" fmla="*/ 10391 h 6889173"/>
              <a:gd name="connsiteX0" fmla="*/ 1543718 w 1668296"/>
              <a:gd name="connsiteY0" fmla="*/ 10391 h 6889173"/>
              <a:gd name="connsiteX1" fmla="*/ 1450199 w 1668296"/>
              <a:gd name="connsiteY1" fmla="*/ 0 h 6889173"/>
              <a:gd name="connsiteX2" fmla="*/ 442281 w 1668296"/>
              <a:gd name="connsiteY2" fmla="*/ 5081155 h 6889173"/>
              <a:gd name="connsiteX3" fmla="*/ 1055345 w 1668296"/>
              <a:gd name="connsiteY3" fmla="*/ 6889173 h 6889173"/>
              <a:gd name="connsiteX4" fmla="*/ 1107299 w 1668296"/>
              <a:gd name="connsiteY4" fmla="*/ 6889173 h 6889173"/>
              <a:gd name="connsiteX5" fmla="*/ 909872 w 1668296"/>
              <a:gd name="connsiteY5" fmla="*/ 4073237 h 6889173"/>
              <a:gd name="connsiteX6" fmla="*/ 1543718 w 1668296"/>
              <a:gd name="connsiteY6" fmla="*/ 10391 h 6889173"/>
              <a:gd name="connsiteX0" fmla="*/ 1543718 w 1668296"/>
              <a:gd name="connsiteY0" fmla="*/ 10391 h 6889173"/>
              <a:gd name="connsiteX1" fmla="*/ 1450199 w 1668296"/>
              <a:gd name="connsiteY1" fmla="*/ 0 h 6889173"/>
              <a:gd name="connsiteX2" fmla="*/ 442281 w 1668296"/>
              <a:gd name="connsiteY2" fmla="*/ 5081155 h 6889173"/>
              <a:gd name="connsiteX3" fmla="*/ 1055345 w 1668296"/>
              <a:gd name="connsiteY3" fmla="*/ 6889173 h 6889173"/>
              <a:gd name="connsiteX4" fmla="*/ 1107299 w 1668296"/>
              <a:gd name="connsiteY4" fmla="*/ 6889173 h 6889173"/>
              <a:gd name="connsiteX5" fmla="*/ 909872 w 1668296"/>
              <a:gd name="connsiteY5" fmla="*/ 4073237 h 6889173"/>
              <a:gd name="connsiteX6" fmla="*/ 1543718 w 1668296"/>
              <a:gd name="connsiteY6" fmla="*/ 10391 h 6889173"/>
              <a:gd name="connsiteX0" fmla="*/ 1543718 w 1668296"/>
              <a:gd name="connsiteY0" fmla="*/ 10391 h 6889173"/>
              <a:gd name="connsiteX1" fmla="*/ 1450199 w 1668296"/>
              <a:gd name="connsiteY1" fmla="*/ 0 h 6889173"/>
              <a:gd name="connsiteX2" fmla="*/ 442281 w 1668296"/>
              <a:gd name="connsiteY2" fmla="*/ 5081155 h 6889173"/>
              <a:gd name="connsiteX3" fmla="*/ 1055345 w 1668296"/>
              <a:gd name="connsiteY3" fmla="*/ 6889173 h 6889173"/>
              <a:gd name="connsiteX4" fmla="*/ 1107299 w 1668296"/>
              <a:gd name="connsiteY4" fmla="*/ 6889173 h 6889173"/>
              <a:gd name="connsiteX5" fmla="*/ 909872 w 1668296"/>
              <a:gd name="connsiteY5" fmla="*/ 4073237 h 6889173"/>
              <a:gd name="connsiteX6" fmla="*/ 1543718 w 1668296"/>
              <a:gd name="connsiteY6" fmla="*/ 10391 h 6889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68296" h="6889173">
                <a:moveTo>
                  <a:pt x="1543718" y="10391"/>
                </a:moveTo>
                <a:lnTo>
                  <a:pt x="1450199" y="0"/>
                </a:lnTo>
                <a:cubicBezTo>
                  <a:pt x="303735" y="1423554"/>
                  <a:pt x="-562173" y="3834246"/>
                  <a:pt x="442281" y="5081155"/>
                </a:cubicBezTo>
                <a:cubicBezTo>
                  <a:pt x="1467518" y="6182591"/>
                  <a:pt x="1713435" y="6057900"/>
                  <a:pt x="1055345" y="6889173"/>
                </a:cubicBezTo>
                <a:lnTo>
                  <a:pt x="1107299" y="6889173"/>
                </a:lnTo>
                <a:cubicBezTo>
                  <a:pt x="1862372" y="6096001"/>
                  <a:pt x="1910862" y="5739246"/>
                  <a:pt x="909872" y="4073237"/>
                </a:cubicBezTo>
                <a:cubicBezTo>
                  <a:pt x="102845" y="2635828"/>
                  <a:pt x="636246" y="1042555"/>
                  <a:pt x="1543718" y="10391"/>
                </a:cubicBez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  <a:effectLst>
            <a:outerShdw blurRad="317500" dist="1524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>
              <a:rot lat="0" lon="0" rev="3600000"/>
            </a:lightRig>
          </a:scene3d>
          <a:sp3d prstMaterial="metal">
            <a:bevelT w="2349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лилиния 9"/>
          <p:cNvSpPr/>
          <p:nvPr userDrawn="1"/>
        </p:nvSpPr>
        <p:spPr>
          <a:xfrm>
            <a:off x="1259632" y="-13855"/>
            <a:ext cx="1726742" cy="7034646"/>
          </a:xfrm>
          <a:custGeom>
            <a:avLst/>
            <a:gdLst>
              <a:gd name="connsiteX0" fmla="*/ 1101437 w 1101437"/>
              <a:gd name="connsiteY0" fmla="*/ 10391 h 6889173"/>
              <a:gd name="connsiteX1" fmla="*/ 1007918 w 1101437"/>
              <a:gd name="connsiteY1" fmla="*/ 0 h 6889173"/>
              <a:gd name="connsiteX2" fmla="*/ 0 w 1101437"/>
              <a:gd name="connsiteY2" fmla="*/ 5081155 h 6889173"/>
              <a:gd name="connsiteX3" fmla="*/ 613064 w 1101437"/>
              <a:gd name="connsiteY3" fmla="*/ 6889173 h 6889173"/>
              <a:gd name="connsiteX4" fmla="*/ 665018 w 1101437"/>
              <a:gd name="connsiteY4" fmla="*/ 6889173 h 6889173"/>
              <a:gd name="connsiteX5" fmla="*/ 467591 w 1101437"/>
              <a:gd name="connsiteY5" fmla="*/ 4073237 h 6889173"/>
              <a:gd name="connsiteX6" fmla="*/ 1101437 w 1101437"/>
              <a:gd name="connsiteY6" fmla="*/ 10391 h 6889173"/>
              <a:gd name="connsiteX0" fmla="*/ 1418094 w 1418094"/>
              <a:gd name="connsiteY0" fmla="*/ 10391 h 6889173"/>
              <a:gd name="connsiteX1" fmla="*/ 1324575 w 1418094"/>
              <a:gd name="connsiteY1" fmla="*/ 0 h 6889173"/>
              <a:gd name="connsiteX2" fmla="*/ 316657 w 1418094"/>
              <a:gd name="connsiteY2" fmla="*/ 5081155 h 6889173"/>
              <a:gd name="connsiteX3" fmla="*/ 929721 w 1418094"/>
              <a:gd name="connsiteY3" fmla="*/ 6889173 h 6889173"/>
              <a:gd name="connsiteX4" fmla="*/ 981675 w 1418094"/>
              <a:gd name="connsiteY4" fmla="*/ 6889173 h 6889173"/>
              <a:gd name="connsiteX5" fmla="*/ 784248 w 1418094"/>
              <a:gd name="connsiteY5" fmla="*/ 4073237 h 6889173"/>
              <a:gd name="connsiteX6" fmla="*/ 1418094 w 1418094"/>
              <a:gd name="connsiteY6" fmla="*/ 10391 h 6889173"/>
              <a:gd name="connsiteX0" fmla="*/ 1543718 w 1543718"/>
              <a:gd name="connsiteY0" fmla="*/ 10391 h 6889173"/>
              <a:gd name="connsiteX1" fmla="*/ 1450199 w 1543718"/>
              <a:gd name="connsiteY1" fmla="*/ 0 h 6889173"/>
              <a:gd name="connsiteX2" fmla="*/ 442281 w 1543718"/>
              <a:gd name="connsiteY2" fmla="*/ 5081155 h 6889173"/>
              <a:gd name="connsiteX3" fmla="*/ 1055345 w 1543718"/>
              <a:gd name="connsiteY3" fmla="*/ 6889173 h 6889173"/>
              <a:gd name="connsiteX4" fmla="*/ 1107299 w 1543718"/>
              <a:gd name="connsiteY4" fmla="*/ 6889173 h 6889173"/>
              <a:gd name="connsiteX5" fmla="*/ 909872 w 1543718"/>
              <a:gd name="connsiteY5" fmla="*/ 4073237 h 6889173"/>
              <a:gd name="connsiteX6" fmla="*/ 1543718 w 1543718"/>
              <a:gd name="connsiteY6" fmla="*/ 10391 h 6889173"/>
              <a:gd name="connsiteX0" fmla="*/ 1543718 w 1543718"/>
              <a:gd name="connsiteY0" fmla="*/ 10391 h 6889173"/>
              <a:gd name="connsiteX1" fmla="*/ 1450199 w 1543718"/>
              <a:gd name="connsiteY1" fmla="*/ 0 h 6889173"/>
              <a:gd name="connsiteX2" fmla="*/ 442281 w 1543718"/>
              <a:gd name="connsiteY2" fmla="*/ 5081155 h 6889173"/>
              <a:gd name="connsiteX3" fmla="*/ 1055345 w 1543718"/>
              <a:gd name="connsiteY3" fmla="*/ 6889173 h 6889173"/>
              <a:gd name="connsiteX4" fmla="*/ 1107299 w 1543718"/>
              <a:gd name="connsiteY4" fmla="*/ 6889173 h 6889173"/>
              <a:gd name="connsiteX5" fmla="*/ 909872 w 1543718"/>
              <a:gd name="connsiteY5" fmla="*/ 4073237 h 6889173"/>
              <a:gd name="connsiteX6" fmla="*/ 1543718 w 1543718"/>
              <a:gd name="connsiteY6" fmla="*/ 10391 h 6889173"/>
              <a:gd name="connsiteX0" fmla="*/ 1543718 w 1543718"/>
              <a:gd name="connsiteY0" fmla="*/ 10391 h 6889173"/>
              <a:gd name="connsiteX1" fmla="*/ 1450199 w 1543718"/>
              <a:gd name="connsiteY1" fmla="*/ 0 h 6889173"/>
              <a:gd name="connsiteX2" fmla="*/ 442281 w 1543718"/>
              <a:gd name="connsiteY2" fmla="*/ 5081155 h 6889173"/>
              <a:gd name="connsiteX3" fmla="*/ 1055345 w 1543718"/>
              <a:gd name="connsiteY3" fmla="*/ 6889173 h 6889173"/>
              <a:gd name="connsiteX4" fmla="*/ 1107299 w 1543718"/>
              <a:gd name="connsiteY4" fmla="*/ 6889173 h 6889173"/>
              <a:gd name="connsiteX5" fmla="*/ 909872 w 1543718"/>
              <a:gd name="connsiteY5" fmla="*/ 4073237 h 6889173"/>
              <a:gd name="connsiteX6" fmla="*/ 1543718 w 1543718"/>
              <a:gd name="connsiteY6" fmla="*/ 10391 h 6889173"/>
              <a:gd name="connsiteX0" fmla="*/ 1543718 w 1543718"/>
              <a:gd name="connsiteY0" fmla="*/ 10391 h 6889173"/>
              <a:gd name="connsiteX1" fmla="*/ 1450199 w 1543718"/>
              <a:gd name="connsiteY1" fmla="*/ 0 h 6889173"/>
              <a:gd name="connsiteX2" fmla="*/ 442281 w 1543718"/>
              <a:gd name="connsiteY2" fmla="*/ 5081155 h 6889173"/>
              <a:gd name="connsiteX3" fmla="*/ 1055345 w 1543718"/>
              <a:gd name="connsiteY3" fmla="*/ 6889173 h 6889173"/>
              <a:gd name="connsiteX4" fmla="*/ 1107299 w 1543718"/>
              <a:gd name="connsiteY4" fmla="*/ 6889173 h 6889173"/>
              <a:gd name="connsiteX5" fmla="*/ 909872 w 1543718"/>
              <a:gd name="connsiteY5" fmla="*/ 4073237 h 6889173"/>
              <a:gd name="connsiteX6" fmla="*/ 1543718 w 1543718"/>
              <a:gd name="connsiteY6" fmla="*/ 10391 h 6889173"/>
              <a:gd name="connsiteX0" fmla="*/ 1543718 w 1543718"/>
              <a:gd name="connsiteY0" fmla="*/ 10391 h 6889173"/>
              <a:gd name="connsiteX1" fmla="*/ 1450199 w 1543718"/>
              <a:gd name="connsiteY1" fmla="*/ 0 h 6889173"/>
              <a:gd name="connsiteX2" fmla="*/ 442281 w 1543718"/>
              <a:gd name="connsiteY2" fmla="*/ 5081155 h 6889173"/>
              <a:gd name="connsiteX3" fmla="*/ 1055345 w 1543718"/>
              <a:gd name="connsiteY3" fmla="*/ 6889173 h 6889173"/>
              <a:gd name="connsiteX4" fmla="*/ 1107299 w 1543718"/>
              <a:gd name="connsiteY4" fmla="*/ 6889173 h 6889173"/>
              <a:gd name="connsiteX5" fmla="*/ 909872 w 1543718"/>
              <a:gd name="connsiteY5" fmla="*/ 4073237 h 6889173"/>
              <a:gd name="connsiteX6" fmla="*/ 1543718 w 1543718"/>
              <a:gd name="connsiteY6" fmla="*/ 10391 h 6889173"/>
              <a:gd name="connsiteX0" fmla="*/ 1543718 w 1543718"/>
              <a:gd name="connsiteY0" fmla="*/ 10391 h 6889173"/>
              <a:gd name="connsiteX1" fmla="*/ 1450199 w 1543718"/>
              <a:gd name="connsiteY1" fmla="*/ 0 h 6889173"/>
              <a:gd name="connsiteX2" fmla="*/ 442281 w 1543718"/>
              <a:gd name="connsiteY2" fmla="*/ 5081155 h 6889173"/>
              <a:gd name="connsiteX3" fmla="*/ 1055345 w 1543718"/>
              <a:gd name="connsiteY3" fmla="*/ 6889173 h 6889173"/>
              <a:gd name="connsiteX4" fmla="*/ 1107299 w 1543718"/>
              <a:gd name="connsiteY4" fmla="*/ 6889173 h 6889173"/>
              <a:gd name="connsiteX5" fmla="*/ 909872 w 1543718"/>
              <a:gd name="connsiteY5" fmla="*/ 4073237 h 6889173"/>
              <a:gd name="connsiteX6" fmla="*/ 1543718 w 1543718"/>
              <a:gd name="connsiteY6" fmla="*/ 10391 h 6889173"/>
              <a:gd name="connsiteX0" fmla="*/ 1543718 w 1543718"/>
              <a:gd name="connsiteY0" fmla="*/ 10391 h 6889173"/>
              <a:gd name="connsiteX1" fmla="*/ 1450199 w 1543718"/>
              <a:gd name="connsiteY1" fmla="*/ 0 h 6889173"/>
              <a:gd name="connsiteX2" fmla="*/ 442281 w 1543718"/>
              <a:gd name="connsiteY2" fmla="*/ 5081155 h 6889173"/>
              <a:gd name="connsiteX3" fmla="*/ 1055345 w 1543718"/>
              <a:gd name="connsiteY3" fmla="*/ 6889173 h 6889173"/>
              <a:gd name="connsiteX4" fmla="*/ 1107299 w 1543718"/>
              <a:gd name="connsiteY4" fmla="*/ 6889173 h 6889173"/>
              <a:gd name="connsiteX5" fmla="*/ 909872 w 1543718"/>
              <a:gd name="connsiteY5" fmla="*/ 4073237 h 6889173"/>
              <a:gd name="connsiteX6" fmla="*/ 1543718 w 1543718"/>
              <a:gd name="connsiteY6" fmla="*/ 10391 h 6889173"/>
              <a:gd name="connsiteX0" fmla="*/ 1543718 w 1668296"/>
              <a:gd name="connsiteY0" fmla="*/ 10391 h 6889173"/>
              <a:gd name="connsiteX1" fmla="*/ 1450199 w 1668296"/>
              <a:gd name="connsiteY1" fmla="*/ 0 h 6889173"/>
              <a:gd name="connsiteX2" fmla="*/ 442281 w 1668296"/>
              <a:gd name="connsiteY2" fmla="*/ 5081155 h 6889173"/>
              <a:gd name="connsiteX3" fmla="*/ 1055345 w 1668296"/>
              <a:gd name="connsiteY3" fmla="*/ 6889173 h 6889173"/>
              <a:gd name="connsiteX4" fmla="*/ 1107299 w 1668296"/>
              <a:gd name="connsiteY4" fmla="*/ 6889173 h 6889173"/>
              <a:gd name="connsiteX5" fmla="*/ 909872 w 1668296"/>
              <a:gd name="connsiteY5" fmla="*/ 4073237 h 6889173"/>
              <a:gd name="connsiteX6" fmla="*/ 1543718 w 1668296"/>
              <a:gd name="connsiteY6" fmla="*/ 10391 h 6889173"/>
              <a:gd name="connsiteX0" fmla="*/ 1543718 w 1668296"/>
              <a:gd name="connsiteY0" fmla="*/ 10391 h 6889173"/>
              <a:gd name="connsiteX1" fmla="*/ 1450199 w 1668296"/>
              <a:gd name="connsiteY1" fmla="*/ 0 h 6889173"/>
              <a:gd name="connsiteX2" fmla="*/ 442281 w 1668296"/>
              <a:gd name="connsiteY2" fmla="*/ 5081155 h 6889173"/>
              <a:gd name="connsiteX3" fmla="*/ 1055345 w 1668296"/>
              <a:gd name="connsiteY3" fmla="*/ 6889173 h 6889173"/>
              <a:gd name="connsiteX4" fmla="*/ 1107299 w 1668296"/>
              <a:gd name="connsiteY4" fmla="*/ 6889173 h 6889173"/>
              <a:gd name="connsiteX5" fmla="*/ 909872 w 1668296"/>
              <a:gd name="connsiteY5" fmla="*/ 4073237 h 6889173"/>
              <a:gd name="connsiteX6" fmla="*/ 1543718 w 1668296"/>
              <a:gd name="connsiteY6" fmla="*/ 10391 h 6889173"/>
              <a:gd name="connsiteX0" fmla="*/ 1543718 w 1668296"/>
              <a:gd name="connsiteY0" fmla="*/ 10391 h 6889173"/>
              <a:gd name="connsiteX1" fmla="*/ 1450199 w 1668296"/>
              <a:gd name="connsiteY1" fmla="*/ 0 h 6889173"/>
              <a:gd name="connsiteX2" fmla="*/ 442281 w 1668296"/>
              <a:gd name="connsiteY2" fmla="*/ 5081155 h 6889173"/>
              <a:gd name="connsiteX3" fmla="*/ 1055345 w 1668296"/>
              <a:gd name="connsiteY3" fmla="*/ 6889173 h 6889173"/>
              <a:gd name="connsiteX4" fmla="*/ 1107299 w 1668296"/>
              <a:gd name="connsiteY4" fmla="*/ 6889173 h 6889173"/>
              <a:gd name="connsiteX5" fmla="*/ 909872 w 1668296"/>
              <a:gd name="connsiteY5" fmla="*/ 4073237 h 6889173"/>
              <a:gd name="connsiteX6" fmla="*/ 1543718 w 1668296"/>
              <a:gd name="connsiteY6" fmla="*/ 10391 h 6889173"/>
              <a:gd name="connsiteX0" fmla="*/ 1926976 w 1926976"/>
              <a:gd name="connsiteY0" fmla="*/ 0 h 7034646"/>
              <a:gd name="connsiteX1" fmla="*/ 1450199 w 1926976"/>
              <a:gd name="connsiteY1" fmla="*/ 145473 h 7034646"/>
              <a:gd name="connsiteX2" fmla="*/ 442281 w 1926976"/>
              <a:gd name="connsiteY2" fmla="*/ 5226628 h 7034646"/>
              <a:gd name="connsiteX3" fmla="*/ 1055345 w 1926976"/>
              <a:gd name="connsiteY3" fmla="*/ 7034646 h 7034646"/>
              <a:gd name="connsiteX4" fmla="*/ 1107299 w 1926976"/>
              <a:gd name="connsiteY4" fmla="*/ 7034646 h 7034646"/>
              <a:gd name="connsiteX5" fmla="*/ 909872 w 1926976"/>
              <a:gd name="connsiteY5" fmla="*/ 4218710 h 7034646"/>
              <a:gd name="connsiteX6" fmla="*/ 1926976 w 1926976"/>
              <a:gd name="connsiteY6" fmla="*/ 0 h 7034646"/>
              <a:gd name="connsiteX0" fmla="*/ 1862534 w 1862534"/>
              <a:gd name="connsiteY0" fmla="*/ 0 h 7034646"/>
              <a:gd name="connsiteX1" fmla="*/ 1710051 w 1862534"/>
              <a:gd name="connsiteY1" fmla="*/ 10391 h 7034646"/>
              <a:gd name="connsiteX2" fmla="*/ 377839 w 1862534"/>
              <a:gd name="connsiteY2" fmla="*/ 5226628 h 7034646"/>
              <a:gd name="connsiteX3" fmla="*/ 990903 w 1862534"/>
              <a:gd name="connsiteY3" fmla="*/ 7034646 h 7034646"/>
              <a:gd name="connsiteX4" fmla="*/ 1042857 w 1862534"/>
              <a:gd name="connsiteY4" fmla="*/ 7034646 h 7034646"/>
              <a:gd name="connsiteX5" fmla="*/ 845430 w 1862534"/>
              <a:gd name="connsiteY5" fmla="*/ 4218710 h 7034646"/>
              <a:gd name="connsiteX6" fmla="*/ 1862534 w 1862534"/>
              <a:gd name="connsiteY6" fmla="*/ 0 h 7034646"/>
              <a:gd name="connsiteX0" fmla="*/ 1542590 w 1542590"/>
              <a:gd name="connsiteY0" fmla="*/ 0 h 7034646"/>
              <a:gd name="connsiteX1" fmla="*/ 1390107 w 1542590"/>
              <a:gd name="connsiteY1" fmla="*/ 10391 h 7034646"/>
              <a:gd name="connsiteX2" fmla="*/ 460806 w 1542590"/>
              <a:gd name="connsiteY2" fmla="*/ 4312228 h 7034646"/>
              <a:gd name="connsiteX3" fmla="*/ 670959 w 1542590"/>
              <a:gd name="connsiteY3" fmla="*/ 7034646 h 7034646"/>
              <a:gd name="connsiteX4" fmla="*/ 722913 w 1542590"/>
              <a:gd name="connsiteY4" fmla="*/ 7034646 h 7034646"/>
              <a:gd name="connsiteX5" fmla="*/ 525486 w 1542590"/>
              <a:gd name="connsiteY5" fmla="*/ 4218710 h 7034646"/>
              <a:gd name="connsiteX6" fmla="*/ 1542590 w 1542590"/>
              <a:gd name="connsiteY6" fmla="*/ 0 h 7034646"/>
              <a:gd name="connsiteX0" fmla="*/ 1602682 w 1602682"/>
              <a:gd name="connsiteY0" fmla="*/ 0 h 7034646"/>
              <a:gd name="connsiteX1" fmla="*/ 1450199 w 1602682"/>
              <a:gd name="connsiteY1" fmla="*/ 10391 h 7034646"/>
              <a:gd name="connsiteX2" fmla="*/ 442281 w 1602682"/>
              <a:gd name="connsiteY2" fmla="*/ 5185065 h 7034646"/>
              <a:gd name="connsiteX3" fmla="*/ 731051 w 1602682"/>
              <a:gd name="connsiteY3" fmla="*/ 7034646 h 7034646"/>
              <a:gd name="connsiteX4" fmla="*/ 783005 w 1602682"/>
              <a:gd name="connsiteY4" fmla="*/ 7034646 h 7034646"/>
              <a:gd name="connsiteX5" fmla="*/ 585578 w 1602682"/>
              <a:gd name="connsiteY5" fmla="*/ 4218710 h 7034646"/>
              <a:gd name="connsiteX6" fmla="*/ 1602682 w 1602682"/>
              <a:gd name="connsiteY6" fmla="*/ 0 h 7034646"/>
              <a:gd name="connsiteX0" fmla="*/ 1602682 w 1602682"/>
              <a:gd name="connsiteY0" fmla="*/ 0 h 7034646"/>
              <a:gd name="connsiteX1" fmla="*/ 1450199 w 1602682"/>
              <a:gd name="connsiteY1" fmla="*/ 10391 h 7034646"/>
              <a:gd name="connsiteX2" fmla="*/ 442281 w 1602682"/>
              <a:gd name="connsiteY2" fmla="*/ 5185065 h 7034646"/>
              <a:gd name="connsiteX3" fmla="*/ 731051 w 1602682"/>
              <a:gd name="connsiteY3" fmla="*/ 7034646 h 7034646"/>
              <a:gd name="connsiteX4" fmla="*/ 783005 w 1602682"/>
              <a:gd name="connsiteY4" fmla="*/ 7034646 h 7034646"/>
              <a:gd name="connsiteX5" fmla="*/ 428345 w 1602682"/>
              <a:gd name="connsiteY5" fmla="*/ 4956465 h 7034646"/>
              <a:gd name="connsiteX6" fmla="*/ 1602682 w 1602682"/>
              <a:gd name="connsiteY6" fmla="*/ 0 h 7034646"/>
              <a:gd name="connsiteX0" fmla="*/ 1602682 w 1602682"/>
              <a:gd name="connsiteY0" fmla="*/ 0 h 7034646"/>
              <a:gd name="connsiteX1" fmla="*/ 1450199 w 1602682"/>
              <a:gd name="connsiteY1" fmla="*/ 10391 h 7034646"/>
              <a:gd name="connsiteX2" fmla="*/ 442281 w 1602682"/>
              <a:gd name="connsiteY2" fmla="*/ 5185065 h 7034646"/>
              <a:gd name="connsiteX3" fmla="*/ 731051 w 1602682"/>
              <a:gd name="connsiteY3" fmla="*/ 7034646 h 7034646"/>
              <a:gd name="connsiteX4" fmla="*/ 783005 w 1602682"/>
              <a:gd name="connsiteY4" fmla="*/ 7034646 h 7034646"/>
              <a:gd name="connsiteX5" fmla="*/ 428345 w 1602682"/>
              <a:gd name="connsiteY5" fmla="*/ 4956465 h 7034646"/>
              <a:gd name="connsiteX6" fmla="*/ 1602682 w 1602682"/>
              <a:gd name="connsiteY6" fmla="*/ 0 h 7034646"/>
              <a:gd name="connsiteX0" fmla="*/ 1602682 w 1602682"/>
              <a:gd name="connsiteY0" fmla="*/ 0 h 7034646"/>
              <a:gd name="connsiteX1" fmla="*/ 1450199 w 1602682"/>
              <a:gd name="connsiteY1" fmla="*/ 10391 h 7034646"/>
              <a:gd name="connsiteX2" fmla="*/ 442281 w 1602682"/>
              <a:gd name="connsiteY2" fmla="*/ 5185065 h 7034646"/>
              <a:gd name="connsiteX3" fmla="*/ 731051 w 1602682"/>
              <a:gd name="connsiteY3" fmla="*/ 7034646 h 7034646"/>
              <a:gd name="connsiteX4" fmla="*/ 783005 w 1602682"/>
              <a:gd name="connsiteY4" fmla="*/ 7034646 h 7034646"/>
              <a:gd name="connsiteX5" fmla="*/ 428345 w 1602682"/>
              <a:gd name="connsiteY5" fmla="*/ 4956465 h 7034646"/>
              <a:gd name="connsiteX6" fmla="*/ 1602682 w 1602682"/>
              <a:gd name="connsiteY6" fmla="*/ 0 h 7034646"/>
              <a:gd name="connsiteX0" fmla="*/ 1602682 w 1602682"/>
              <a:gd name="connsiteY0" fmla="*/ 0 h 7034646"/>
              <a:gd name="connsiteX1" fmla="*/ 1450199 w 1602682"/>
              <a:gd name="connsiteY1" fmla="*/ 10391 h 7034646"/>
              <a:gd name="connsiteX2" fmla="*/ 442281 w 1602682"/>
              <a:gd name="connsiteY2" fmla="*/ 5185065 h 7034646"/>
              <a:gd name="connsiteX3" fmla="*/ 731051 w 1602682"/>
              <a:gd name="connsiteY3" fmla="*/ 7034646 h 7034646"/>
              <a:gd name="connsiteX4" fmla="*/ 783005 w 1602682"/>
              <a:gd name="connsiteY4" fmla="*/ 7034646 h 7034646"/>
              <a:gd name="connsiteX5" fmla="*/ 428345 w 1602682"/>
              <a:gd name="connsiteY5" fmla="*/ 4956465 h 7034646"/>
              <a:gd name="connsiteX6" fmla="*/ 1602682 w 1602682"/>
              <a:gd name="connsiteY6" fmla="*/ 0 h 7034646"/>
              <a:gd name="connsiteX0" fmla="*/ 1602682 w 1602682"/>
              <a:gd name="connsiteY0" fmla="*/ 0 h 7034646"/>
              <a:gd name="connsiteX1" fmla="*/ 1450199 w 1602682"/>
              <a:gd name="connsiteY1" fmla="*/ 10391 h 7034646"/>
              <a:gd name="connsiteX2" fmla="*/ 442281 w 1602682"/>
              <a:gd name="connsiteY2" fmla="*/ 5185065 h 7034646"/>
              <a:gd name="connsiteX3" fmla="*/ 731051 w 1602682"/>
              <a:gd name="connsiteY3" fmla="*/ 7034646 h 7034646"/>
              <a:gd name="connsiteX4" fmla="*/ 783005 w 1602682"/>
              <a:gd name="connsiteY4" fmla="*/ 7034646 h 7034646"/>
              <a:gd name="connsiteX5" fmla="*/ 428345 w 1602682"/>
              <a:gd name="connsiteY5" fmla="*/ 4956465 h 7034646"/>
              <a:gd name="connsiteX6" fmla="*/ 1602682 w 1602682"/>
              <a:gd name="connsiteY6" fmla="*/ 0 h 7034646"/>
              <a:gd name="connsiteX0" fmla="*/ 1602682 w 1602682"/>
              <a:gd name="connsiteY0" fmla="*/ 0 h 7034646"/>
              <a:gd name="connsiteX1" fmla="*/ 1450199 w 1602682"/>
              <a:gd name="connsiteY1" fmla="*/ 10391 h 7034646"/>
              <a:gd name="connsiteX2" fmla="*/ 442281 w 1602682"/>
              <a:gd name="connsiteY2" fmla="*/ 5185065 h 7034646"/>
              <a:gd name="connsiteX3" fmla="*/ 731051 w 1602682"/>
              <a:gd name="connsiteY3" fmla="*/ 7034646 h 7034646"/>
              <a:gd name="connsiteX4" fmla="*/ 783005 w 1602682"/>
              <a:gd name="connsiteY4" fmla="*/ 7034646 h 7034646"/>
              <a:gd name="connsiteX5" fmla="*/ 428345 w 1602682"/>
              <a:gd name="connsiteY5" fmla="*/ 4956465 h 7034646"/>
              <a:gd name="connsiteX6" fmla="*/ 1602682 w 1602682"/>
              <a:gd name="connsiteY6" fmla="*/ 0 h 7034646"/>
              <a:gd name="connsiteX0" fmla="*/ 1602682 w 1602682"/>
              <a:gd name="connsiteY0" fmla="*/ 0 h 7034646"/>
              <a:gd name="connsiteX1" fmla="*/ 1450199 w 1602682"/>
              <a:gd name="connsiteY1" fmla="*/ 10391 h 7034646"/>
              <a:gd name="connsiteX2" fmla="*/ 442281 w 1602682"/>
              <a:gd name="connsiteY2" fmla="*/ 5185065 h 7034646"/>
              <a:gd name="connsiteX3" fmla="*/ 731051 w 1602682"/>
              <a:gd name="connsiteY3" fmla="*/ 7034646 h 7034646"/>
              <a:gd name="connsiteX4" fmla="*/ 783005 w 1602682"/>
              <a:gd name="connsiteY4" fmla="*/ 7034646 h 7034646"/>
              <a:gd name="connsiteX5" fmla="*/ 428345 w 1602682"/>
              <a:gd name="connsiteY5" fmla="*/ 4956465 h 7034646"/>
              <a:gd name="connsiteX6" fmla="*/ 1602682 w 1602682"/>
              <a:gd name="connsiteY6" fmla="*/ 0 h 7034646"/>
              <a:gd name="connsiteX0" fmla="*/ 1602682 w 2085826"/>
              <a:gd name="connsiteY0" fmla="*/ 0 h 7034646"/>
              <a:gd name="connsiteX1" fmla="*/ 1450199 w 2085826"/>
              <a:gd name="connsiteY1" fmla="*/ 10391 h 7034646"/>
              <a:gd name="connsiteX2" fmla="*/ 442281 w 2085826"/>
              <a:gd name="connsiteY2" fmla="*/ 5185065 h 7034646"/>
              <a:gd name="connsiteX3" fmla="*/ 731051 w 2085826"/>
              <a:gd name="connsiteY3" fmla="*/ 7034646 h 7034646"/>
              <a:gd name="connsiteX4" fmla="*/ 783005 w 2085826"/>
              <a:gd name="connsiteY4" fmla="*/ 7034646 h 7034646"/>
              <a:gd name="connsiteX5" fmla="*/ 1185032 w 2085826"/>
              <a:gd name="connsiteY5" fmla="*/ 5673438 h 7034646"/>
              <a:gd name="connsiteX6" fmla="*/ 1602682 w 2085826"/>
              <a:gd name="connsiteY6" fmla="*/ 0 h 7034646"/>
              <a:gd name="connsiteX0" fmla="*/ 1602682 w 2085826"/>
              <a:gd name="connsiteY0" fmla="*/ 0 h 7034646"/>
              <a:gd name="connsiteX1" fmla="*/ 1450199 w 2085826"/>
              <a:gd name="connsiteY1" fmla="*/ 10391 h 7034646"/>
              <a:gd name="connsiteX2" fmla="*/ 442281 w 2085826"/>
              <a:gd name="connsiteY2" fmla="*/ 5185065 h 7034646"/>
              <a:gd name="connsiteX3" fmla="*/ 731051 w 2085826"/>
              <a:gd name="connsiteY3" fmla="*/ 7034646 h 7034646"/>
              <a:gd name="connsiteX4" fmla="*/ 783005 w 2085826"/>
              <a:gd name="connsiteY4" fmla="*/ 7034646 h 7034646"/>
              <a:gd name="connsiteX5" fmla="*/ 1185032 w 2085826"/>
              <a:gd name="connsiteY5" fmla="*/ 5673438 h 7034646"/>
              <a:gd name="connsiteX6" fmla="*/ 1602682 w 2085826"/>
              <a:gd name="connsiteY6" fmla="*/ 0 h 7034646"/>
              <a:gd name="connsiteX0" fmla="*/ 1602682 w 1602682"/>
              <a:gd name="connsiteY0" fmla="*/ 0 h 7034646"/>
              <a:gd name="connsiteX1" fmla="*/ 1450199 w 1602682"/>
              <a:gd name="connsiteY1" fmla="*/ 10391 h 7034646"/>
              <a:gd name="connsiteX2" fmla="*/ 442281 w 1602682"/>
              <a:gd name="connsiteY2" fmla="*/ 5185065 h 7034646"/>
              <a:gd name="connsiteX3" fmla="*/ 731051 w 1602682"/>
              <a:gd name="connsiteY3" fmla="*/ 7034646 h 7034646"/>
              <a:gd name="connsiteX4" fmla="*/ 783005 w 1602682"/>
              <a:gd name="connsiteY4" fmla="*/ 7034646 h 7034646"/>
              <a:gd name="connsiteX5" fmla="*/ 1185032 w 1602682"/>
              <a:gd name="connsiteY5" fmla="*/ 5673438 h 7034646"/>
              <a:gd name="connsiteX6" fmla="*/ 1602682 w 1602682"/>
              <a:gd name="connsiteY6" fmla="*/ 0 h 7034646"/>
              <a:gd name="connsiteX0" fmla="*/ 1602682 w 1633050"/>
              <a:gd name="connsiteY0" fmla="*/ 0 h 7034646"/>
              <a:gd name="connsiteX1" fmla="*/ 1450199 w 1633050"/>
              <a:gd name="connsiteY1" fmla="*/ 10391 h 7034646"/>
              <a:gd name="connsiteX2" fmla="*/ 442281 w 1633050"/>
              <a:gd name="connsiteY2" fmla="*/ 5185065 h 7034646"/>
              <a:gd name="connsiteX3" fmla="*/ 731051 w 1633050"/>
              <a:gd name="connsiteY3" fmla="*/ 7034646 h 7034646"/>
              <a:gd name="connsiteX4" fmla="*/ 783005 w 1633050"/>
              <a:gd name="connsiteY4" fmla="*/ 7034646 h 7034646"/>
              <a:gd name="connsiteX5" fmla="*/ 1185032 w 1633050"/>
              <a:gd name="connsiteY5" fmla="*/ 5673438 h 7034646"/>
              <a:gd name="connsiteX6" fmla="*/ 1602682 w 1633050"/>
              <a:gd name="connsiteY6" fmla="*/ 0 h 7034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33050" h="7034646">
                <a:moveTo>
                  <a:pt x="1602682" y="0"/>
                </a:moveTo>
                <a:lnTo>
                  <a:pt x="1450199" y="10391"/>
                </a:lnTo>
                <a:cubicBezTo>
                  <a:pt x="303735" y="1433945"/>
                  <a:pt x="-562173" y="3938156"/>
                  <a:pt x="442281" y="5185065"/>
                </a:cubicBezTo>
                <a:cubicBezTo>
                  <a:pt x="1467518" y="6286501"/>
                  <a:pt x="1389141" y="6203373"/>
                  <a:pt x="731051" y="7034646"/>
                </a:cubicBezTo>
                <a:lnTo>
                  <a:pt x="783005" y="7034646"/>
                </a:lnTo>
                <a:cubicBezTo>
                  <a:pt x="1066676" y="6771410"/>
                  <a:pt x="2276283" y="6473537"/>
                  <a:pt x="1185032" y="5673438"/>
                </a:cubicBezTo>
                <a:cubicBezTo>
                  <a:pt x="-850384" y="3893129"/>
                  <a:pt x="695210" y="1032164"/>
                  <a:pt x="160268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>
            <a:outerShdw blurRad="317500" dist="1524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>
              <a:rot lat="0" lon="0" rev="3600000"/>
            </a:lightRig>
          </a:scene3d>
          <a:sp3d prstMaterial="metal">
            <a:bevelT w="2349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олилиния 10"/>
          <p:cNvSpPr/>
          <p:nvPr userDrawn="1"/>
        </p:nvSpPr>
        <p:spPr>
          <a:xfrm>
            <a:off x="0" y="0"/>
            <a:ext cx="2795155" cy="6878782"/>
          </a:xfrm>
          <a:custGeom>
            <a:avLst/>
            <a:gdLst>
              <a:gd name="connsiteX0" fmla="*/ 2795155 w 2795155"/>
              <a:gd name="connsiteY0" fmla="*/ 0 h 6878782"/>
              <a:gd name="connsiteX1" fmla="*/ 0 w 2795155"/>
              <a:gd name="connsiteY1" fmla="*/ 0 h 6878782"/>
              <a:gd name="connsiteX2" fmla="*/ 0 w 2795155"/>
              <a:gd name="connsiteY2" fmla="*/ 6858000 h 6878782"/>
              <a:gd name="connsiteX3" fmla="*/ 2337955 w 2795155"/>
              <a:gd name="connsiteY3" fmla="*/ 6878782 h 6878782"/>
              <a:gd name="connsiteX4" fmla="*/ 1943100 w 2795155"/>
              <a:gd name="connsiteY4" fmla="*/ 5257800 h 6878782"/>
              <a:gd name="connsiteX0" fmla="*/ 2795155 w 2795155"/>
              <a:gd name="connsiteY0" fmla="*/ 0 h 6878782"/>
              <a:gd name="connsiteX1" fmla="*/ 0 w 2795155"/>
              <a:gd name="connsiteY1" fmla="*/ 0 h 6878782"/>
              <a:gd name="connsiteX2" fmla="*/ 0 w 2795155"/>
              <a:gd name="connsiteY2" fmla="*/ 6858000 h 6878782"/>
              <a:gd name="connsiteX3" fmla="*/ 2337955 w 2795155"/>
              <a:gd name="connsiteY3" fmla="*/ 6878782 h 6878782"/>
              <a:gd name="connsiteX4" fmla="*/ 1943100 w 2795155"/>
              <a:gd name="connsiteY4" fmla="*/ 5257800 h 6878782"/>
              <a:gd name="connsiteX5" fmla="*/ 2795155 w 2795155"/>
              <a:gd name="connsiteY5" fmla="*/ 0 h 6878782"/>
              <a:gd name="connsiteX0" fmla="*/ 2795155 w 2795155"/>
              <a:gd name="connsiteY0" fmla="*/ 0 h 6878782"/>
              <a:gd name="connsiteX1" fmla="*/ 0 w 2795155"/>
              <a:gd name="connsiteY1" fmla="*/ 0 h 6878782"/>
              <a:gd name="connsiteX2" fmla="*/ 0 w 2795155"/>
              <a:gd name="connsiteY2" fmla="*/ 6858000 h 6878782"/>
              <a:gd name="connsiteX3" fmla="*/ 2337955 w 2795155"/>
              <a:gd name="connsiteY3" fmla="*/ 6878782 h 6878782"/>
              <a:gd name="connsiteX4" fmla="*/ 1943100 w 2795155"/>
              <a:gd name="connsiteY4" fmla="*/ 5257800 h 6878782"/>
              <a:gd name="connsiteX5" fmla="*/ 2795155 w 2795155"/>
              <a:gd name="connsiteY5" fmla="*/ 0 h 6878782"/>
              <a:gd name="connsiteX0" fmla="*/ 2795155 w 2795155"/>
              <a:gd name="connsiteY0" fmla="*/ 0 h 6878782"/>
              <a:gd name="connsiteX1" fmla="*/ 0 w 2795155"/>
              <a:gd name="connsiteY1" fmla="*/ 0 h 6878782"/>
              <a:gd name="connsiteX2" fmla="*/ 0 w 2795155"/>
              <a:gd name="connsiteY2" fmla="*/ 6858000 h 6878782"/>
              <a:gd name="connsiteX3" fmla="*/ 2337955 w 2795155"/>
              <a:gd name="connsiteY3" fmla="*/ 6878782 h 6878782"/>
              <a:gd name="connsiteX4" fmla="*/ 1943100 w 2795155"/>
              <a:gd name="connsiteY4" fmla="*/ 5257800 h 6878782"/>
              <a:gd name="connsiteX5" fmla="*/ 2795155 w 2795155"/>
              <a:gd name="connsiteY5" fmla="*/ 0 h 6878782"/>
              <a:gd name="connsiteX0" fmla="*/ 2795155 w 2795155"/>
              <a:gd name="connsiteY0" fmla="*/ 0 h 6878782"/>
              <a:gd name="connsiteX1" fmla="*/ 0 w 2795155"/>
              <a:gd name="connsiteY1" fmla="*/ 0 h 6878782"/>
              <a:gd name="connsiteX2" fmla="*/ 0 w 2795155"/>
              <a:gd name="connsiteY2" fmla="*/ 6858000 h 6878782"/>
              <a:gd name="connsiteX3" fmla="*/ 2337955 w 2795155"/>
              <a:gd name="connsiteY3" fmla="*/ 6878782 h 6878782"/>
              <a:gd name="connsiteX4" fmla="*/ 1943100 w 2795155"/>
              <a:gd name="connsiteY4" fmla="*/ 5257800 h 6878782"/>
              <a:gd name="connsiteX5" fmla="*/ 2795155 w 2795155"/>
              <a:gd name="connsiteY5" fmla="*/ 0 h 6878782"/>
              <a:gd name="connsiteX0" fmla="*/ 2795155 w 2795155"/>
              <a:gd name="connsiteY0" fmla="*/ 0 h 6878782"/>
              <a:gd name="connsiteX1" fmla="*/ 0 w 2795155"/>
              <a:gd name="connsiteY1" fmla="*/ 0 h 6878782"/>
              <a:gd name="connsiteX2" fmla="*/ 0 w 2795155"/>
              <a:gd name="connsiteY2" fmla="*/ 6858000 h 6878782"/>
              <a:gd name="connsiteX3" fmla="*/ 2337955 w 2795155"/>
              <a:gd name="connsiteY3" fmla="*/ 6878782 h 6878782"/>
              <a:gd name="connsiteX4" fmla="*/ 1943100 w 2795155"/>
              <a:gd name="connsiteY4" fmla="*/ 5257800 h 6878782"/>
              <a:gd name="connsiteX5" fmla="*/ 2795155 w 2795155"/>
              <a:gd name="connsiteY5" fmla="*/ 0 h 6878782"/>
              <a:gd name="connsiteX0" fmla="*/ 2795155 w 2795155"/>
              <a:gd name="connsiteY0" fmla="*/ 0 h 6878782"/>
              <a:gd name="connsiteX1" fmla="*/ 0 w 2795155"/>
              <a:gd name="connsiteY1" fmla="*/ 0 h 6878782"/>
              <a:gd name="connsiteX2" fmla="*/ 0 w 2795155"/>
              <a:gd name="connsiteY2" fmla="*/ 6858000 h 6878782"/>
              <a:gd name="connsiteX3" fmla="*/ 2337955 w 2795155"/>
              <a:gd name="connsiteY3" fmla="*/ 6878782 h 6878782"/>
              <a:gd name="connsiteX4" fmla="*/ 1943100 w 2795155"/>
              <a:gd name="connsiteY4" fmla="*/ 5257800 h 6878782"/>
              <a:gd name="connsiteX5" fmla="*/ 2795155 w 2795155"/>
              <a:gd name="connsiteY5" fmla="*/ 0 h 6878782"/>
              <a:gd name="connsiteX0" fmla="*/ 2795155 w 2795155"/>
              <a:gd name="connsiteY0" fmla="*/ 0 h 6878782"/>
              <a:gd name="connsiteX1" fmla="*/ 0 w 2795155"/>
              <a:gd name="connsiteY1" fmla="*/ 0 h 6878782"/>
              <a:gd name="connsiteX2" fmla="*/ 0 w 2795155"/>
              <a:gd name="connsiteY2" fmla="*/ 6858000 h 6878782"/>
              <a:gd name="connsiteX3" fmla="*/ 2337955 w 2795155"/>
              <a:gd name="connsiteY3" fmla="*/ 6878782 h 6878782"/>
              <a:gd name="connsiteX4" fmla="*/ 1922318 w 2795155"/>
              <a:gd name="connsiteY4" fmla="*/ 5288973 h 6878782"/>
              <a:gd name="connsiteX5" fmla="*/ 2795155 w 2795155"/>
              <a:gd name="connsiteY5" fmla="*/ 0 h 6878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95155" h="6878782">
                <a:moveTo>
                  <a:pt x="2795155" y="0"/>
                </a:moveTo>
                <a:lnTo>
                  <a:pt x="0" y="0"/>
                </a:lnTo>
                <a:lnTo>
                  <a:pt x="0" y="6858000"/>
                </a:lnTo>
                <a:lnTo>
                  <a:pt x="2337955" y="6878782"/>
                </a:lnTo>
                <a:cubicBezTo>
                  <a:pt x="3141519" y="6255328"/>
                  <a:pt x="2635827" y="5912427"/>
                  <a:pt x="1922318" y="5288973"/>
                </a:cubicBezTo>
                <a:cubicBezTo>
                  <a:pt x="606137" y="4201392"/>
                  <a:pt x="1575955" y="1409700"/>
                  <a:pt x="2795155" y="0"/>
                </a:cubicBez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  <a:scene3d>
            <a:camera prst="orthographicFront"/>
            <a:lightRig rig="threePt" dir="t">
              <a:rot lat="0" lon="0" rev="3600000"/>
            </a:lightRig>
          </a:scene3d>
          <a:sp3d prstMaterial="metal">
            <a:bevelT w="31115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lt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39952" y="1340768"/>
            <a:ext cx="4030216" cy="1373043"/>
          </a:xfrm>
        </p:spPr>
        <p:txBody>
          <a:bodyPr/>
          <a:lstStyle>
            <a:lvl1pPr>
              <a:defRPr b="1" cap="none" spc="300">
                <a:ln w="11430" cmpd="sng">
                  <a:noFill/>
                  <a:prstDash val="solid"/>
                  <a:miter lim="800000"/>
                </a:ln>
                <a:gradFill>
                  <a:gsLst>
                    <a:gs pos="53000">
                      <a:schemeClr val="accent3">
                        <a:lumMod val="50000"/>
                      </a:schemeClr>
                    </a:gs>
                    <a:gs pos="100000">
                      <a:schemeClr val="tx1"/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39952" y="3383899"/>
            <a:ext cx="4049037" cy="1849617"/>
          </a:xfrm>
        </p:spPr>
        <p:txBody>
          <a:bodyPr/>
          <a:lstStyle>
            <a:lvl1pPr marL="0" indent="0" algn="ctr">
              <a:buNone/>
              <a:defRPr>
                <a:ln>
                  <a:solidFill>
                    <a:srgbClr val="349655"/>
                  </a:solidFill>
                </a:ln>
                <a:gradFill>
                  <a:gsLst>
                    <a:gs pos="13000">
                      <a:schemeClr val="tx1"/>
                    </a:gs>
                    <a:gs pos="71000">
                      <a:schemeClr val="accent3">
                        <a:lumMod val="75000"/>
                      </a:schemeClr>
                    </a:gs>
                    <a:gs pos="92000">
                      <a:schemeClr val="tx1"/>
                    </a:gs>
                  </a:gsLst>
                  <a:lin ang="5400000" scaled="0"/>
                </a:gra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3848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-26242" y="-1220213"/>
            <a:ext cx="9180633" cy="10084136"/>
            <a:chOff x="-26242" y="-1220213"/>
            <a:chExt cx="9180633" cy="10084136"/>
          </a:xfrm>
        </p:grpSpPr>
        <p:sp>
          <p:nvSpPr>
            <p:cNvPr id="8" name="Полилиния 7"/>
            <p:cNvSpPr/>
            <p:nvPr/>
          </p:nvSpPr>
          <p:spPr>
            <a:xfrm>
              <a:off x="10391" y="-27384"/>
              <a:ext cx="9144000" cy="2234538"/>
            </a:xfrm>
            <a:custGeom>
              <a:avLst/>
              <a:gdLst>
                <a:gd name="connsiteX0" fmla="*/ 0 w 9144000"/>
                <a:gd name="connsiteY0" fmla="*/ 1579418 h 2161309"/>
                <a:gd name="connsiteX1" fmla="*/ 10391 w 9144000"/>
                <a:gd name="connsiteY1" fmla="*/ 1194954 h 2161309"/>
                <a:gd name="connsiteX2" fmla="*/ 9144000 w 9144000"/>
                <a:gd name="connsiteY2" fmla="*/ 0 h 2161309"/>
                <a:gd name="connsiteX3" fmla="*/ 9133609 w 9144000"/>
                <a:gd name="connsiteY3" fmla="*/ 550718 h 2161309"/>
                <a:gd name="connsiteX4" fmla="*/ 3564082 w 9144000"/>
                <a:gd name="connsiteY4" fmla="*/ 2161309 h 2161309"/>
                <a:gd name="connsiteX5" fmla="*/ 0 w 9144000"/>
                <a:gd name="connsiteY5" fmla="*/ 1579418 h 2161309"/>
                <a:gd name="connsiteX0" fmla="*/ 0 w 9144000"/>
                <a:gd name="connsiteY0" fmla="*/ 1579418 h 2161309"/>
                <a:gd name="connsiteX1" fmla="*/ 10391 w 9144000"/>
                <a:gd name="connsiteY1" fmla="*/ 1194954 h 2161309"/>
                <a:gd name="connsiteX2" fmla="*/ 9144000 w 9144000"/>
                <a:gd name="connsiteY2" fmla="*/ 0 h 2161309"/>
                <a:gd name="connsiteX3" fmla="*/ 9133609 w 9144000"/>
                <a:gd name="connsiteY3" fmla="*/ 550718 h 2161309"/>
                <a:gd name="connsiteX4" fmla="*/ 3564082 w 9144000"/>
                <a:gd name="connsiteY4" fmla="*/ 2161309 h 2161309"/>
                <a:gd name="connsiteX5" fmla="*/ 0 w 9144000"/>
                <a:gd name="connsiteY5" fmla="*/ 1579418 h 2161309"/>
                <a:gd name="connsiteX0" fmla="*/ 0 w 9144000"/>
                <a:gd name="connsiteY0" fmla="*/ 1579418 h 2161845"/>
                <a:gd name="connsiteX1" fmla="*/ 10391 w 9144000"/>
                <a:gd name="connsiteY1" fmla="*/ 1194954 h 2161845"/>
                <a:gd name="connsiteX2" fmla="*/ 9144000 w 9144000"/>
                <a:gd name="connsiteY2" fmla="*/ 0 h 2161845"/>
                <a:gd name="connsiteX3" fmla="*/ 9133609 w 9144000"/>
                <a:gd name="connsiteY3" fmla="*/ 550718 h 2161845"/>
                <a:gd name="connsiteX4" fmla="*/ 3564082 w 9144000"/>
                <a:gd name="connsiteY4" fmla="*/ 2161309 h 2161845"/>
                <a:gd name="connsiteX5" fmla="*/ 0 w 9144000"/>
                <a:gd name="connsiteY5" fmla="*/ 1579418 h 2161845"/>
                <a:gd name="connsiteX0" fmla="*/ 0 w 9144000"/>
                <a:gd name="connsiteY0" fmla="*/ 1579418 h 2161845"/>
                <a:gd name="connsiteX1" fmla="*/ 10391 w 9144000"/>
                <a:gd name="connsiteY1" fmla="*/ 1194954 h 2161845"/>
                <a:gd name="connsiteX2" fmla="*/ 9144000 w 9144000"/>
                <a:gd name="connsiteY2" fmla="*/ 0 h 2161845"/>
                <a:gd name="connsiteX3" fmla="*/ 9133609 w 9144000"/>
                <a:gd name="connsiteY3" fmla="*/ 550718 h 2161845"/>
                <a:gd name="connsiteX4" fmla="*/ 3564082 w 9144000"/>
                <a:gd name="connsiteY4" fmla="*/ 2161309 h 2161845"/>
                <a:gd name="connsiteX5" fmla="*/ 0 w 9144000"/>
                <a:gd name="connsiteY5" fmla="*/ 1579418 h 2161845"/>
                <a:gd name="connsiteX0" fmla="*/ 0 w 9144000"/>
                <a:gd name="connsiteY0" fmla="*/ 1579418 h 2161845"/>
                <a:gd name="connsiteX1" fmla="*/ 10391 w 9144000"/>
                <a:gd name="connsiteY1" fmla="*/ 1194954 h 2161845"/>
                <a:gd name="connsiteX2" fmla="*/ 9144000 w 9144000"/>
                <a:gd name="connsiteY2" fmla="*/ 0 h 2161845"/>
                <a:gd name="connsiteX3" fmla="*/ 9133609 w 9144000"/>
                <a:gd name="connsiteY3" fmla="*/ 550718 h 2161845"/>
                <a:gd name="connsiteX4" fmla="*/ 3564082 w 9144000"/>
                <a:gd name="connsiteY4" fmla="*/ 2161309 h 2161845"/>
                <a:gd name="connsiteX5" fmla="*/ 0 w 9144000"/>
                <a:gd name="connsiteY5" fmla="*/ 1579418 h 2161845"/>
                <a:gd name="connsiteX0" fmla="*/ 0 w 9144000"/>
                <a:gd name="connsiteY0" fmla="*/ 1579418 h 2276079"/>
                <a:gd name="connsiteX1" fmla="*/ 10391 w 9144000"/>
                <a:gd name="connsiteY1" fmla="*/ 1194954 h 2276079"/>
                <a:gd name="connsiteX2" fmla="*/ 9144000 w 9144000"/>
                <a:gd name="connsiteY2" fmla="*/ 0 h 2276079"/>
                <a:gd name="connsiteX3" fmla="*/ 9133609 w 9144000"/>
                <a:gd name="connsiteY3" fmla="*/ 550718 h 2276079"/>
                <a:gd name="connsiteX4" fmla="*/ 3574473 w 9144000"/>
                <a:gd name="connsiteY4" fmla="*/ 2275609 h 2276079"/>
                <a:gd name="connsiteX5" fmla="*/ 0 w 9144000"/>
                <a:gd name="connsiteY5" fmla="*/ 1579418 h 2276079"/>
                <a:gd name="connsiteX0" fmla="*/ 0 w 9144000"/>
                <a:gd name="connsiteY0" fmla="*/ 1579418 h 2234538"/>
                <a:gd name="connsiteX1" fmla="*/ 10391 w 9144000"/>
                <a:gd name="connsiteY1" fmla="*/ 1194954 h 2234538"/>
                <a:gd name="connsiteX2" fmla="*/ 9144000 w 9144000"/>
                <a:gd name="connsiteY2" fmla="*/ 0 h 2234538"/>
                <a:gd name="connsiteX3" fmla="*/ 9133609 w 9144000"/>
                <a:gd name="connsiteY3" fmla="*/ 550718 h 2234538"/>
                <a:gd name="connsiteX4" fmla="*/ 3418609 w 9144000"/>
                <a:gd name="connsiteY4" fmla="*/ 2234046 h 2234538"/>
                <a:gd name="connsiteX5" fmla="*/ 0 w 9144000"/>
                <a:gd name="connsiteY5" fmla="*/ 1579418 h 223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00" h="2234538">
                  <a:moveTo>
                    <a:pt x="0" y="1579418"/>
                  </a:moveTo>
                  <a:lnTo>
                    <a:pt x="10391" y="1194954"/>
                  </a:lnTo>
                  <a:lnTo>
                    <a:pt x="9144000" y="0"/>
                  </a:lnTo>
                  <a:lnTo>
                    <a:pt x="9133609" y="550718"/>
                  </a:lnTo>
                  <a:cubicBezTo>
                    <a:pt x="6591300" y="651164"/>
                    <a:pt x="5534890" y="1998518"/>
                    <a:pt x="3418609" y="2234046"/>
                  </a:cubicBezTo>
                  <a:cubicBezTo>
                    <a:pt x="1929246" y="2258291"/>
                    <a:pt x="543790" y="1378528"/>
                    <a:pt x="0" y="157941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317500" dist="1524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>
                <a:rot lat="0" lon="0" rev="9000000"/>
              </a:lightRig>
            </a:scene3d>
            <a:sp3d prstMaterial="metal">
              <a:bevelT w="2349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олилиния 8"/>
            <p:cNvSpPr/>
            <p:nvPr/>
          </p:nvSpPr>
          <p:spPr>
            <a:xfrm rot="6303356">
              <a:off x="2533853" y="-3780308"/>
              <a:ext cx="3776723" cy="8896913"/>
            </a:xfrm>
            <a:custGeom>
              <a:avLst/>
              <a:gdLst>
                <a:gd name="connsiteX0" fmla="*/ 1101437 w 1101437"/>
                <a:gd name="connsiteY0" fmla="*/ 10391 h 6889173"/>
                <a:gd name="connsiteX1" fmla="*/ 1007918 w 1101437"/>
                <a:gd name="connsiteY1" fmla="*/ 0 h 6889173"/>
                <a:gd name="connsiteX2" fmla="*/ 0 w 1101437"/>
                <a:gd name="connsiteY2" fmla="*/ 5081155 h 6889173"/>
                <a:gd name="connsiteX3" fmla="*/ 613064 w 1101437"/>
                <a:gd name="connsiteY3" fmla="*/ 6889173 h 6889173"/>
                <a:gd name="connsiteX4" fmla="*/ 665018 w 1101437"/>
                <a:gd name="connsiteY4" fmla="*/ 6889173 h 6889173"/>
                <a:gd name="connsiteX5" fmla="*/ 467591 w 1101437"/>
                <a:gd name="connsiteY5" fmla="*/ 4073237 h 6889173"/>
                <a:gd name="connsiteX6" fmla="*/ 1101437 w 1101437"/>
                <a:gd name="connsiteY6" fmla="*/ 10391 h 6889173"/>
                <a:gd name="connsiteX0" fmla="*/ 1418094 w 1418094"/>
                <a:gd name="connsiteY0" fmla="*/ 10391 h 6889173"/>
                <a:gd name="connsiteX1" fmla="*/ 1324575 w 1418094"/>
                <a:gd name="connsiteY1" fmla="*/ 0 h 6889173"/>
                <a:gd name="connsiteX2" fmla="*/ 316657 w 1418094"/>
                <a:gd name="connsiteY2" fmla="*/ 5081155 h 6889173"/>
                <a:gd name="connsiteX3" fmla="*/ 929721 w 1418094"/>
                <a:gd name="connsiteY3" fmla="*/ 6889173 h 6889173"/>
                <a:gd name="connsiteX4" fmla="*/ 981675 w 1418094"/>
                <a:gd name="connsiteY4" fmla="*/ 6889173 h 6889173"/>
                <a:gd name="connsiteX5" fmla="*/ 784248 w 1418094"/>
                <a:gd name="connsiteY5" fmla="*/ 4073237 h 6889173"/>
                <a:gd name="connsiteX6" fmla="*/ 1418094 w 1418094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668296"/>
                <a:gd name="connsiteY0" fmla="*/ 10391 h 6889173"/>
                <a:gd name="connsiteX1" fmla="*/ 1450199 w 1668296"/>
                <a:gd name="connsiteY1" fmla="*/ 0 h 6889173"/>
                <a:gd name="connsiteX2" fmla="*/ 442281 w 1668296"/>
                <a:gd name="connsiteY2" fmla="*/ 5081155 h 6889173"/>
                <a:gd name="connsiteX3" fmla="*/ 1055345 w 1668296"/>
                <a:gd name="connsiteY3" fmla="*/ 6889173 h 6889173"/>
                <a:gd name="connsiteX4" fmla="*/ 1107299 w 1668296"/>
                <a:gd name="connsiteY4" fmla="*/ 6889173 h 6889173"/>
                <a:gd name="connsiteX5" fmla="*/ 909872 w 1668296"/>
                <a:gd name="connsiteY5" fmla="*/ 4073237 h 6889173"/>
                <a:gd name="connsiteX6" fmla="*/ 1543718 w 1668296"/>
                <a:gd name="connsiteY6" fmla="*/ 10391 h 6889173"/>
                <a:gd name="connsiteX0" fmla="*/ 1543718 w 1668296"/>
                <a:gd name="connsiteY0" fmla="*/ 10391 h 6889173"/>
                <a:gd name="connsiteX1" fmla="*/ 1450199 w 1668296"/>
                <a:gd name="connsiteY1" fmla="*/ 0 h 6889173"/>
                <a:gd name="connsiteX2" fmla="*/ 442281 w 1668296"/>
                <a:gd name="connsiteY2" fmla="*/ 5081155 h 6889173"/>
                <a:gd name="connsiteX3" fmla="*/ 1055345 w 1668296"/>
                <a:gd name="connsiteY3" fmla="*/ 6889173 h 6889173"/>
                <a:gd name="connsiteX4" fmla="*/ 1107299 w 1668296"/>
                <a:gd name="connsiteY4" fmla="*/ 6889173 h 6889173"/>
                <a:gd name="connsiteX5" fmla="*/ 909872 w 1668296"/>
                <a:gd name="connsiteY5" fmla="*/ 4073237 h 6889173"/>
                <a:gd name="connsiteX6" fmla="*/ 1543718 w 1668296"/>
                <a:gd name="connsiteY6" fmla="*/ 10391 h 6889173"/>
                <a:gd name="connsiteX0" fmla="*/ 1543718 w 1668296"/>
                <a:gd name="connsiteY0" fmla="*/ 10391 h 6889173"/>
                <a:gd name="connsiteX1" fmla="*/ 1450199 w 1668296"/>
                <a:gd name="connsiteY1" fmla="*/ 0 h 6889173"/>
                <a:gd name="connsiteX2" fmla="*/ 442281 w 1668296"/>
                <a:gd name="connsiteY2" fmla="*/ 5081155 h 6889173"/>
                <a:gd name="connsiteX3" fmla="*/ 1055345 w 1668296"/>
                <a:gd name="connsiteY3" fmla="*/ 6889173 h 6889173"/>
                <a:gd name="connsiteX4" fmla="*/ 1107299 w 1668296"/>
                <a:gd name="connsiteY4" fmla="*/ 6889173 h 6889173"/>
                <a:gd name="connsiteX5" fmla="*/ 909872 w 1668296"/>
                <a:gd name="connsiteY5" fmla="*/ 4073237 h 6889173"/>
                <a:gd name="connsiteX6" fmla="*/ 1543718 w 1668296"/>
                <a:gd name="connsiteY6" fmla="*/ 10391 h 6889173"/>
                <a:gd name="connsiteX0" fmla="*/ 3526525 w 3651103"/>
                <a:gd name="connsiteY0" fmla="*/ 415545 h 7294327"/>
                <a:gd name="connsiteX1" fmla="*/ 317711 w 3651103"/>
                <a:gd name="connsiteY1" fmla="*/ 0 h 7294327"/>
                <a:gd name="connsiteX2" fmla="*/ 2425088 w 3651103"/>
                <a:gd name="connsiteY2" fmla="*/ 5486309 h 7294327"/>
                <a:gd name="connsiteX3" fmla="*/ 3038152 w 3651103"/>
                <a:gd name="connsiteY3" fmla="*/ 7294327 h 7294327"/>
                <a:gd name="connsiteX4" fmla="*/ 3090106 w 3651103"/>
                <a:gd name="connsiteY4" fmla="*/ 7294327 h 7294327"/>
                <a:gd name="connsiteX5" fmla="*/ 2892679 w 3651103"/>
                <a:gd name="connsiteY5" fmla="*/ 4478391 h 7294327"/>
                <a:gd name="connsiteX6" fmla="*/ 3526525 w 3651103"/>
                <a:gd name="connsiteY6" fmla="*/ 415545 h 7294327"/>
                <a:gd name="connsiteX0" fmla="*/ 445914 w 3651103"/>
                <a:gd name="connsiteY0" fmla="*/ 0 h 7347603"/>
                <a:gd name="connsiteX1" fmla="*/ 317711 w 3651103"/>
                <a:gd name="connsiteY1" fmla="*/ 53276 h 7347603"/>
                <a:gd name="connsiteX2" fmla="*/ 2425088 w 3651103"/>
                <a:gd name="connsiteY2" fmla="*/ 5539585 h 7347603"/>
                <a:gd name="connsiteX3" fmla="*/ 3038152 w 3651103"/>
                <a:gd name="connsiteY3" fmla="*/ 7347603 h 7347603"/>
                <a:gd name="connsiteX4" fmla="*/ 3090106 w 3651103"/>
                <a:gd name="connsiteY4" fmla="*/ 7347603 h 7347603"/>
                <a:gd name="connsiteX5" fmla="*/ 2892679 w 3651103"/>
                <a:gd name="connsiteY5" fmla="*/ 4531667 h 7347603"/>
                <a:gd name="connsiteX6" fmla="*/ 445914 w 3651103"/>
                <a:gd name="connsiteY6" fmla="*/ 0 h 7347603"/>
                <a:gd name="connsiteX0" fmla="*/ 445914 w 3651103"/>
                <a:gd name="connsiteY0" fmla="*/ 0 h 8896913"/>
                <a:gd name="connsiteX1" fmla="*/ 317711 w 3651103"/>
                <a:gd name="connsiteY1" fmla="*/ 53276 h 8896913"/>
                <a:gd name="connsiteX2" fmla="*/ 2425088 w 3651103"/>
                <a:gd name="connsiteY2" fmla="*/ 5539585 h 8896913"/>
                <a:gd name="connsiteX3" fmla="*/ 2546947 w 3651103"/>
                <a:gd name="connsiteY3" fmla="*/ 8896913 h 8896913"/>
                <a:gd name="connsiteX4" fmla="*/ 3090106 w 3651103"/>
                <a:gd name="connsiteY4" fmla="*/ 7347603 h 8896913"/>
                <a:gd name="connsiteX5" fmla="*/ 2892679 w 3651103"/>
                <a:gd name="connsiteY5" fmla="*/ 4531667 h 8896913"/>
                <a:gd name="connsiteX6" fmla="*/ 445914 w 3651103"/>
                <a:gd name="connsiteY6" fmla="*/ 0 h 8896913"/>
                <a:gd name="connsiteX0" fmla="*/ 445914 w 4168321"/>
                <a:gd name="connsiteY0" fmla="*/ 0 h 8896913"/>
                <a:gd name="connsiteX1" fmla="*/ 317711 w 4168321"/>
                <a:gd name="connsiteY1" fmla="*/ 53276 h 8896913"/>
                <a:gd name="connsiteX2" fmla="*/ 2425088 w 4168321"/>
                <a:gd name="connsiteY2" fmla="*/ 5539585 h 8896913"/>
                <a:gd name="connsiteX3" fmla="*/ 2546947 w 4168321"/>
                <a:gd name="connsiteY3" fmla="*/ 8896913 h 8896913"/>
                <a:gd name="connsiteX4" fmla="*/ 3853382 w 4168321"/>
                <a:gd name="connsiteY4" fmla="*/ 8507821 h 8896913"/>
                <a:gd name="connsiteX5" fmla="*/ 2892679 w 4168321"/>
                <a:gd name="connsiteY5" fmla="*/ 4531667 h 8896913"/>
                <a:gd name="connsiteX6" fmla="*/ 445914 w 4168321"/>
                <a:gd name="connsiteY6" fmla="*/ 0 h 8896913"/>
                <a:gd name="connsiteX0" fmla="*/ 509951 w 4232358"/>
                <a:gd name="connsiteY0" fmla="*/ 0 h 8896913"/>
                <a:gd name="connsiteX1" fmla="*/ 381748 w 4232358"/>
                <a:gd name="connsiteY1" fmla="*/ 53276 h 8896913"/>
                <a:gd name="connsiteX2" fmla="*/ 1946105 w 4232358"/>
                <a:gd name="connsiteY2" fmla="*/ 5285145 h 8896913"/>
                <a:gd name="connsiteX3" fmla="*/ 2610984 w 4232358"/>
                <a:gd name="connsiteY3" fmla="*/ 8896913 h 8896913"/>
                <a:gd name="connsiteX4" fmla="*/ 3917419 w 4232358"/>
                <a:gd name="connsiteY4" fmla="*/ 8507821 h 8896913"/>
                <a:gd name="connsiteX5" fmla="*/ 2956716 w 4232358"/>
                <a:gd name="connsiteY5" fmla="*/ 4531667 h 8896913"/>
                <a:gd name="connsiteX6" fmla="*/ 509951 w 4232358"/>
                <a:gd name="connsiteY6" fmla="*/ 0 h 8896913"/>
                <a:gd name="connsiteX0" fmla="*/ 192745 w 3915152"/>
                <a:gd name="connsiteY0" fmla="*/ 0 h 8896913"/>
                <a:gd name="connsiteX1" fmla="*/ 64542 w 3915152"/>
                <a:gd name="connsiteY1" fmla="*/ 53276 h 8896913"/>
                <a:gd name="connsiteX2" fmla="*/ 2293778 w 3915152"/>
                <a:gd name="connsiteY2" fmla="*/ 8896913 h 8896913"/>
                <a:gd name="connsiteX3" fmla="*/ 3600213 w 3915152"/>
                <a:gd name="connsiteY3" fmla="*/ 8507821 h 8896913"/>
                <a:gd name="connsiteX4" fmla="*/ 2639510 w 3915152"/>
                <a:gd name="connsiteY4" fmla="*/ 4531667 h 8896913"/>
                <a:gd name="connsiteX5" fmla="*/ 192745 w 3915152"/>
                <a:gd name="connsiteY5" fmla="*/ 0 h 8896913"/>
                <a:gd name="connsiteX0" fmla="*/ 128203 w 3850610"/>
                <a:gd name="connsiteY0" fmla="*/ 0 h 8896913"/>
                <a:gd name="connsiteX1" fmla="*/ 0 w 3850610"/>
                <a:gd name="connsiteY1" fmla="*/ 53276 h 8896913"/>
                <a:gd name="connsiteX2" fmla="*/ 2229236 w 3850610"/>
                <a:gd name="connsiteY2" fmla="*/ 8896913 h 8896913"/>
                <a:gd name="connsiteX3" fmla="*/ 3535671 w 3850610"/>
                <a:gd name="connsiteY3" fmla="*/ 8507821 h 8896913"/>
                <a:gd name="connsiteX4" fmla="*/ 2574968 w 3850610"/>
                <a:gd name="connsiteY4" fmla="*/ 4531667 h 8896913"/>
                <a:gd name="connsiteX5" fmla="*/ 128203 w 3850610"/>
                <a:gd name="connsiteY5" fmla="*/ 0 h 8896913"/>
                <a:gd name="connsiteX0" fmla="*/ 128203 w 3862195"/>
                <a:gd name="connsiteY0" fmla="*/ 0 h 8896913"/>
                <a:gd name="connsiteX1" fmla="*/ 0 w 3862195"/>
                <a:gd name="connsiteY1" fmla="*/ 53276 h 8896913"/>
                <a:gd name="connsiteX2" fmla="*/ 2229236 w 3862195"/>
                <a:gd name="connsiteY2" fmla="*/ 8896913 h 8896913"/>
                <a:gd name="connsiteX3" fmla="*/ 3535671 w 3862195"/>
                <a:gd name="connsiteY3" fmla="*/ 8507821 h 8896913"/>
                <a:gd name="connsiteX4" fmla="*/ 2629859 w 3862195"/>
                <a:gd name="connsiteY4" fmla="*/ 3827397 h 8896913"/>
                <a:gd name="connsiteX5" fmla="*/ 128203 w 3862195"/>
                <a:gd name="connsiteY5" fmla="*/ 0 h 8896913"/>
                <a:gd name="connsiteX0" fmla="*/ 128203 w 3862195"/>
                <a:gd name="connsiteY0" fmla="*/ 0 h 8896913"/>
                <a:gd name="connsiteX1" fmla="*/ 0 w 3862195"/>
                <a:gd name="connsiteY1" fmla="*/ 53276 h 8896913"/>
                <a:gd name="connsiteX2" fmla="*/ 2229236 w 3862195"/>
                <a:gd name="connsiteY2" fmla="*/ 8896913 h 8896913"/>
                <a:gd name="connsiteX3" fmla="*/ 3535671 w 3862195"/>
                <a:gd name="connsiteY3" fmla="*/ 8507821 h 8896913"/>
                <a:gd name="connsiteX4" fmla="*/ 2629859 w 3862195"/>
                <a:gd name="connsiteY4" fmla="*/ 3827397 h 8896913"/>
                <a:gd name="connsiteX5" fmla="*/ 128203 w 3862195"/>
                <a:gd name="connsiteY5" fmla="*/ 0 h 8896913"/>
                <a:gd name="connsiteX0" fmla="*/ 128203 w 3862195"/>
                <a:gd name="connsiteY0" fmla="*/ 0 h 8896913"/>
                <a:gd name="connsiteX1" fmla="*/ 0 w 3862195"/>
                <a:gd name="connsiteY1" fmla="*/ 53276 h 8896913"/>
                <a:gd name="connsiteX2" fmla="*/ 2229236 w 3862195"/>
                <a:gd name="connsiteY2" fmla="*/ 8896913 h 8896913"/>
                <a:gd name="connsiteX3" fmla="*/ 3535671 w 3862195"/>
                <a:gd name="connsiteY3" fmla="*/ 8507821 h 8896913"/>
                <a:gd name="connsiteX4" fmla="*/ 2629859 w 3862195"/>
                <a:gd name="connsiteY4" fmla="*/ 3827397 h 8896913"/>
                <a:gd name="connsiteX5" fmla="*/ 128203 w 3862195"/>
                <a:gd name="connsiteY5" fmla="*/ 0 h 8896913"/>
                <a:gd name="connsiteX0" fmla="*/ 128203 w 3535671"/>
                <a:gd name="connsiteY0" fmla="*/ 0 h 8896913"/>
                <a:gd name="connsiteX1" fmla="*/ 0 w 3535671"/>
                <a:gd name="connsiteY1" fmla="*/ 53276 h 8896913"/>
                <a:gd name="connsiteX2" fmla="*/ 2229236 w 3535671"/>
                <a:gd name="connsiteY2" fmla="*/ 8896913 h 8896913"/>
                <a:gd name="connsiteX3" fmla="*/ 3535671 w 3535671"/>
                <a:gd name="connsiteY3" fmla="*/ 8507821 h 8896913"/>
                <a:gd name="connsiteX4" fmla="*/ 2629859 w 3535671"/>
                <a:gd name="connsiteY4" fmla="*/ 3827397 h 8896913"/>
                <a:gd name="connsiteX5" fmla="*/ 128203 w 3535671"/>
                <a:gd name="connsiteY5" fmla="*/ 0 h 8896913"/>
                <a:gd name="connsiteX0" fmla="*/ 128203 w 3535671"/>
                <a:gd name="connsiteY0" fmla="*/ 0 h 8896913"/>
                <a:gd name="connsiteX1" fmla="*/ 0 w 3535671"/>
                <a:gd name="connsiteY1" fmla="*/ 53276 h 8896913"/>
                <a:gd name="connsiteX2" fmla="*/ 2229236 w 3535671"/>
                <a:gd name="connsiteY2" fmla="*/ 8896913 h 8896913"/>
                <a:gd name="connsiteX3" fmla="*/ 3535671 w 3535671"/>
                <a:gd name="connsiteY3" fmla="*/ 8507821 h 8896913"/>
                <a:gd name="connsiteX4" fmla="*/ 2629859 w 3535671"/>
                <a:gd name="connsiteY4" fmla="*/ 3827397 h 8896913"/>
                <a:gd name="connsiteX5" fmla="*/ 128203 w 3535671"/>
                <a:gd name="connsiteY5" fmla="*/ 0 h 8896913"/>
                <a:gd name="connsiteX0" fmla="*/ 128203 w 3535671"/>
                <a:gd name="connsiteY0" fmla="*/ 0 h 8896913"/>
                <a:gd name="connsiteX1" fmla="*/ 0 w 3535671"/>
                <a:gd name="connsiteY1" fmla="*/ 53276 h 8896913"/>
                <a:gd name="connsiteX2" fmla="*/ 2229236 w 3535671"/>
                <a:gd name="connsiteY2" fmla="*/ 8896913 h 8896913"/>
                <a:gd name="connsiteX3" fmla="*/ 3535671 w 3535671"/>
                <a:gd name="connsiteY3" fmla="*/ 8507821 h 8896913"/>
                <a:gd name="connsiteX4" fmla="*/ 2629859 w 3535671"/>
                <a:gd name="connsiteY4" fmla="*/ 3827397 h 8896913"/>
                <a:gd name="connsiteX5" fmla="*/ 128203 w 3535671"/>
                <a:gd name="connsiteY5" fmla="*/ 0 h 8896913"/>
                <a:gd name="connsiteX0" fmla="*/ 164332 w 3571800"/>
                <a:gd name="connsiteY0" fmla="*/ 0 h 8896913"/>
                <a:gd name="connsiteX1" fmla="*/ 0 w 3571800"/>
                <a:gd name="connsiteY1" fmla="*/ 31271 h 8896913"/>
                <a:gd name="connsiteX2" fmla="*/ 2265365 w 3571800"/>
                <a:gd name="connsiteY2" fmla="*/ 8896913 h 8896913"/>
                <a:gd name="connsiteX3" fmla="*/ 3571800 w 3571800"/>
                <a:gd name="connsiteY3" fmla="*/ 8507821 h 8896913"/>
                <a:gd name="connsiteX4" fmla="*/ 2665988 w 3571800"/>
                <a:gd name="connsiteY4" fmla="*/ 3827397 h 8896913"/>
                <a:gd name="connsiteX5" fmla="*/ 164332 w 3571800"/>
                <a:gd name="connsiteY5" fmla="*/ 0 h 8896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00" h="8896913">
                  <a:moveTo>
                    <a:pt x="164332" y="0"/>
                  </a:moveTo>
                  <a:lnTo>
                    <a:pt x="0" y="31271"/>
                  </a:lnTo>
                  <a:cubicBezTo>
                    <a:pt x="350172" y="1514090"/>
                    <a:pt x="1676087" y="7487822"/>
                    <a:pt x="2265365" y="8896913"/>
                  </a:cubicBezTo>
                  <a:lnTo>
                    <a:pt x="3571800" y="8507821"/>
                  </a:lnTo>
                  <a:cubicBezTo>
                    <a:pt x="3036553" y="6682818"/>
                    <a:pt x="4168320" y="6104029"/>
                    <a:pt x="2665988" y="3827397"/>
                  </a:cubicBezTo>
                  <a:cubicBezTo>
                    <a:pt x="1652017" y="2416566"/>
                    <a:pt x="447622" y="1672663"/>
                    <a:pt x="164332" y="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3600000"/>
              </a:lightRig>
            </a:scene3d>
            <a:sp3d prstMaterial="metal">
              <a:bevelT w="23495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0" name="Группа 9"/>
            <p:cNvGrpSpPr/>
            <p:nvPr/>
          </p:nvGrpSpPr>
          <p:grpSpPr>
            <a:xfrm>
              <a:off x="6394068" y="481180"/>
              <a:ext cx="2749932" cy="3166048"/>
              <a:chOff x="6394068" y="481180"/>
              <a:chExt cx="2749932" cy="3166048"/>
            </a:xfrm>
            <a:effectLst>
              <a:outerShdw blurRad="139700" dist="1143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2" name="Полилиния 21"/>
              <p:cNvSpPr/>
              <p:nvPr/>
            </p:nvSpPr>
            <p:spPr>
              <a:xfrm>
                <a:off x="6394068" y="481180"/>
                <a:ext cx="2749932" cy="3166048"/>
              </a:xfrm>
              <a:custGeom>
                <a:avLst/>
                <a:gdLst>
                  <a:gd name="connsiteX0" fmla="*/ 2914650 w 2952750"/>
                  <a:gd name="connsiteY0" fmla="*/ 38100 h 3086100"/>
                  <a:gd name="connsiteX1" fmla="*/ 0 w 2952750"/>
                  <a:gd name="connsiteY1" fmla="*/ 2952750 h 3086100"/>
                  <a:gd name="connsiteX2" fmla="*/ 2171700 w 2952750"/>
                  <a:gd name="connsiteY2" fmla="*/ 3086100 h 3086100"/>
                  <a:gd name="connsiteX3" fmla="*/ 2952750 w 2952750"/>
                  <a:gd name="connsiteY3" fmla="*/ 0 h 3086100"/>
                  <a:gd name="connsiteX4" fmla="*/ 2914650 w 2952750"/>
                  <a:gd name="connsiteY4" fmla="*/ 38100 h 3086100"/>
                  <a:gd name="connsiteX0" fmla="*/ 3886200 w 3924300"/>
                  <a:gd name="connsiteY0" fmla="*/ 38100 h 3086100"/>
                  <a:gd name="connsiteX1" fmla="*/ 0 w 3924300"/>
                  <a:gd name="connsiteY1" fmla="*/ 2838450 h 3086100"/>
                  <a:gd name="connsiteX2" fmla="*/ 3143250 w 3924300"/>
                  <a:gd name="connsiteY2" fmla="*/ 3086100 h 3086100"/>
                  <a:gd name="connsiteX3" fmla="*/ 3924300 w 3924300"/>
                  <a:gd name="connsiteY3" fmla="*/ 0 h 3086100"/>
                  <a:gd name="connsiteX4" fmla="*/ 3886200 w 3924300"/>
                  <a:gd name="connsiteY4" fmla="*/ 38100 h 3086100"/>
                  <a:gd name="connsiteX0" fmla="*/ 3886200 w 3924300"/>
                  <a:gd name="connsiteY0" fmla="*/ 38100 h 3086100"/>
                  <a:gd name="connsiteX1" fmla="*/ 0 w 3924300"/>
                  <a:gd name="connsiteY1" fmla="*/ 2838450 h 3086100"/>
                  <a:gd name="connsiteX2" fmla="*/ 3143250 w 3924300"/>
                  <a:gd name="connsiteY2" fmla="*/ 3086100 h 3086100"/>
                  <a:gd name="connsiteX3" fmla="*/ 3924300 w 3924300"/>
                  <a:gd name="connsiteY3" fmla="*/ 0 h 3086100"/>
                  <a:gd name="connsiteX4" fmla="*/ 3886200 w 3924300"/>
                  <a:gd name="connsiteY4" fmla="*/ 38100 h 3086100"/>
                  <a:gd name="connsiteX0" fmla="*/ 3886200 w 3924300"/>
                  <a:gd name="connsiteY0" fmla="*/ 38100 h 3086100"/>
                  <a:gd name="connsiteX1" fmla="*/ 0 w 3924300"/>
                  <a:gd name="connsiteY1" fmla="*/ 2838450 h 3086100"/>
                  <a:gd name="connsiteX2" fmla="*/ 3886200 w 3924300"/>
                  <a:gd name="connsiteY2" fmla="*/ 190500 h 3086100"/>
                  <a:gd name="connsiteX3" fmla="*/ 3143250 w 3924300"/>
                  <a:gd name="connsiteY3" fmla="*/ 3086100 h 3086100"/>
                  <a:gd name="connsiteX4" fmla="*/ 3924300 w 3924300"/>
                  <a:gd name="connsiteY4" fmla="*/ 0 h 3086100"/>
                  <a:gd name="connsiteX5" fmla="*/ 3886200 w 3924300"/>
                  <a:gd name="connsiteY5" fmla="*/ 38100 h 3086100"/>
                  <a:gd name="connsiteX0" fmla="*/ 3886200 w 3924300"/>
                  <a:gd name="connsiteY0" fmla="*/ 38100 h 3086100"/>
                  <a:gd name="connsiteX1" fmla="*/ 0 w 3924300"/>
                  <a:gd name="connsiteY1" fmla="*/ 2838450 h 3086100"/>
                  <a:gd name="connsiteX2" fmla="*/ 3886200 w 3924300"/>
                  <a:gd name="connsiteY2" fmla="*/ 190500 h 3086100"/>
                  <a:gd name="connsiteX3" fmla="*/ 3143250 w 3924300"/>
                  <a:gd name="connsiteY3" fmla="*/ 3086100 h 3086100"/>
                  <a:gd name="connsiteX4" fmla="*/ 3924300 w 3924300"/>
                  <a:gd name="connsiteY4" fmla="*/ 0 h 3086100"/>
                  <a:gd name="connsiteX5" fmla="*/ 3886200 w 3924300"/>
                  <a:gd name="connsiteY5" fmla="*/ 38100 h 3086100"/>
                  <a:gd name="connsiteX0" fmla="*/ 4424835 w 4462935"/>
                  <a:gd name="connsiteY0" fmla="*/ 38100 h 3086100"/>
                  <a:gd name="connsiteX1" fmla="*/ 538635 w 4462935"/>
                  <a:gd name="connsiteY1" fmla="*/ 2838450 h 3086100"/>
                  <a:gd name="connsiteX2" fmla="*/ 4424835 w 4462935"/>
                  <a:gd name="connsiteY2" fmla="*/ 190500 h 3086100"/>
                  <a:gd name="connsiteX3" fmla="*/ 3681885 w 4462935"/>
                  <a:gd name="connsiteY3" fmla="*/ 3086100 h 3086100"/>
                  <a:gd name="connsiteX4" fmla="*/ 4462935 w 4462935"/>
                  <a:gd name="connsiteY4" fmla="*/ 0 h 3086100"/>
                  <a:gd name="connsiteX5" fmla="*/ 4424835 w 4462935"/>
                  <a:gd name="connsiteY5" fmla="*/ 38100 h 3086100"/>
                  <a:gd name="connsiteX0" fmla="*/ 4563456 w 4601556"/>
                  <a:gd name="connsiteY0" fmla="*/ 38100 h 3086100"/>
                  <a:gd name="connsiteX1" fmla="*/ 677256 w 4601556"/>
                  <a:gd name="connsiteY1" fmla="*/ 2838450 h 3086100"/>
                  <a:gd name="connsiteX2" fmla="*/ 4563456 w 4601556"/>
                  <a:gd name="connsiteY2" fmla="*/ 190500 h 3086100"/>
                  <a:gd name="connsiteX3" fmla="*/ 3820506 w 4601556"/>
                  <a:gd name="connsiteY3" fmla="*/ 3086100 h 3086100"/>
                  <a:gd name="connsiteX4" fmla="*/ 4601556 w 4601556"/>
                  <a:gd name="connsiteY4" fmla="*/ 0 h 3086100"/>
                  <a:gd name="connsiteX5" fmla="*/ 4563456 w 4601556"/>
                  <a:gd name="connsiteY5" fmla="*/ 38100 h 3086100"/>
                  <a:gd name="connsiteX0" fmla="*/ 3550191 w 3588291"/>
                  <a:gd name="connsiteY0" fmla="*/ 38100 h 3714750"/>
                  <a:gd name="connsiteX1" fmla="*/ 787941 w 3588291"/>
                  <a:gd name="connsiteY1" fmla="*/ 3714750 h 3714750"/>
                  <a:gd name="connsiteX2" fmla="*/ 3550191 w 3588291"/>
                  <a:gd name="connsiteY2" fmla="*/ 190500 h 3714750"/>
                  <a:gd name="connsiteX3" fmla="*/ 2807241 w 3588291"/>
                  <a:gd name="connsiteY3" fmla="*/ 3086100 h 3714750"/>
                  <a:gd name="connsiteX4" fmla="*/ 3588291 w 3588291"/>
                  <a:gd name="connsiteY4" fmla="*/ 0 h 3714750"/>
                  <a:gd name="connsiteX5" fmla="*/ 3550191 w 3588291"/>
                  <a:gd name="connsiteY5" fmla="*/ 38100 h 3714750"/>
                  <a:gd name="connsiteX0" fmla="*/ 3550191 w 3588291"/>
                  <a:gd name="connsiteY0" fmla="*/ 38100 h 3714750"/>
                  <a:gd name="connsiteX1" fmla="*/ 787941 w 3588291"/>
                  <a:gd name="connsiteY1" fmla="*/ 3714750 h 3714750"/>
                  <a:gd name="connsiteX2" fmla="*/ 3550191 w 3588291"/>
                  <a:gd name="connsiteY2" fmla="*/ 190500 h 3714750"/>
                  <a:gd name="connsiteX3" fmla="*/ 2807241 w 3588291"/>
                  <a:gd name="connsiteY3" fmla="*/ 3086100 h 3714750"/>
                  <a:gd name="connsiteX4" fmla="*/ 3588291 w 3588291"/>
                  <a:gd name="connsiteY4" fmla="*/ 0 h 3714750"/>
                  <a:gd name="connsiteX5" fmla="*/ 3550191 w 3588291"/>
                  <a:gd name="connsiteY5" fmla="*/ 38100 h 3714750"/>
                  <a:gd name="connsiteX0" fmla="*/ 3252162 w 3290262"/>
                  <a:gd name="connsiteY0" fmla="*/ 38100 h 3714750"/>
                  <a:gd name="connsiteX1" fmla="*/ 489912 w 3290262"/>
                  <a:gd name="connsiteY1" fmla="*/ 3714750 h 3714750"/>
                  <a:gd name="connsiteX2" fmla="*/ 3252162 w 3290262"/>
                  <a:gd name="connsiteY2" fmla="*/ 190500 h 3714750"/>
                  <a:gd name="connsiteX3" fmla="*/ 2509212 w 3290262"/>
                  <a:gd name="connsiteY3" fmla="*/ 3086100 h 3714750"/>
                  <a:gd name="connsiteX4" fmla="*/ 3290262 w 3290262"/>
                  <a:gd name="connsiteY4" fmla="*/ 0 h 3714750"/>
                  <a:gd name="connsiteX5" fmla="*/ 3252162 w 3290262"/>
                  <a:gd name="connsiteY5" fmla="*/ 38100 h 3714750"/>
                  <a:gd name="connsiteX0" fmla="*/ 3228144 w 3513894"/>
                  <a:gd name="connsiteY0" fmla="*/ 58070 h 3734720"/>
                  <a:gd name="connsiteX1" fmla="*/ 465894 w 3513894"/>
                  <a:gd name="connsiteY1" fmla="*/ 3734720 h 3734720"/>
                  <a:gd name="connsiteX2" fmla="*/ 3513894 w 3513894"/>
                  <a:gd name="connsiteY2" fmla="*/ 920 h 3734720"/>
                  <a:gd name="connsiteX3" fmla="*/ 2485194 w 3513894"/>
                  <a:gd name="connsiteY3" fmla="*/ 3106070 h 3734720"/>
                  <a:gd name="connsiteX4" fmla="*/ 3266244 w 3513894"/>
                  <a:gd name="connsiteY4" fmla="*/ 19970 h 3734720"/>
                  <a:gd name="connsiteX5" fmla="*/ 3228144 w 3513894"/>
                  <a:gd name="connsiteY5" fmla="*/ 58070 h 3734720"/>
                  <a:gd name="connsiteX0" fmla="*/ 3247194 w 3513894"/>
                  <a:gd name="connsiteY0" fmla="*/ 191420 h 3734720"/>
                  <a:gd name="connsiteX1" fmla="*/ 465894 w 3513894"/>
                  <a:gd name="connsiteY1" fmla="*/ 3734720 h 3734720"/>
                  <a:gd name="connsiteX2" fmla="*/ 3513894 w 3513894"/>
                  <a:gd name="connsiteY2" fmla="*/ 920 h 3734720"/>
                  <a:gd name="connsiteX3" fmla="*/ 2485194 w 3513894"/>
                  <a:gd name="connsiteY3" fmla="*/ 3106070 h 3734720"/>
                  <a:gd name="connsiteX4" fmla="*/ 3266244 w 3513894"/>
                  <a:gd name="connsiteY4" fmla="*/ 19970 h 3734720"/>
                  <a:gd name="connsiteX5" fmla="*/ 3247194 w 3513894"/>
                  <a:gd name="connsiteY5" fmla="*/ 191420 h 3734720"/>
                  <a:gd name="connsiteX0" fmla="*/ 3247194 w 3513894"/>
                  <a:gd name="connsiteY0" fmla="*/ 191420 h 3734720"/>
                  <a:gd name="connsiteX1" fmla="*/ 465894 w 3513894"/>
                  <a:gd name="connsiteY1" fmla="*/ 3734720 h 3734720"/>
                  <a:gd name="connsiteX2" fmla="*/ 3513894 w 3513894"/>
                  <a:gd name="connsiteY2" fmla="*/ 920 h 3734720"/>
                  <a:gd name="connsiteX3" fmla="*/ 2485194 w 3513894"/>
                  <a:gd name="connsiteY3" fmla="*/ 3106070 h 3734720"/>
                  <a:gd name="connsiteX4" fmla="*/ 3266244 w 3513894"/>
                  <a:gd name="connsiteY4" fmla="*/ 19970 h 3734720"/>
                  <a:gd name="connsiteX5" fmla="*/ 3247194 w 3513894"/>
                  <a:gd name="connsiteY5" fmla="*/ 191420 h 3734720"/>
                  <a:gd name="connsiteX0" fmla="*/ 2985462 w 3252162"/>
                  <a:gd name="connsiteY0" fmla="*/ 200397 h 3115047"/>
                  <a:gd name="connsiteX1" fmla="*/ 489912 w 3252162"/>
                  <a:gd name="connsiteY1" fmla="*/ 2543547 h 3115047"/>
                  <a:gd name="connsiteX2" fmla="*/ 3252162 w 3252162"/>
                  <a:gd name="connsiteY2" fmla="*/ 9897 h 3115047"/>
                  <a:gd name="connsiteX3" fmla="*/ 2223462 w 3252162"/>
                  <a:gd name="connsiteY3" fmla="*/ 3115047 h 3115047"/>
                  <a:gd name="connsiteX4" fmla="*/ 3004512 w 3252162"/>
                  <a:gd name="connsiteY4" fmla="*/ 28947 h 3115047"/>
                  <a:gd name="connsiteX5" fmla="*/ 2985462 w 3252162"/>
                  <a:gd name="connsiteY5" fmla="*/ 200397 h 3115047"/>
                  <a:gd name="connsiteX0" fmla="*/ 2985462 w 3252162"/>
                  <a:gd name="connsiteY0" fmla="*/ 200397 h 3115047"/>
                  <a:gd name="connsiteX1" fmla="*/ 489912 w 3252162"/>
                  <a:gd name="connsiteY1" fmla="*/ 2543547 h 3115047"/>
                  <a:gd name="connsiteX2" fmla="*/ 3252162 w 3252162"/>
                  <a:gd name="connsiteY2" fmla="*/ 9897 h 3115047"/>
                  <a:gd name="connsiteX3" fmla="*/ 2223462 w 3252162"/>
                  <a:gd name="connsiteY3" fmla="*/ 3115047 h 3115047"/>
                  <a:gd name="connsiteX4" fmla="*/ 3004512 w 3252162"/>
                  <a:gd name="connsiteY4" fmla="*/ 28947 h 3115047"/>
                  <a:gd name="connsiteX5" fmla="*/ 2985462 w 3252162"/>
                  <a:gd name="connsiteY5" fmla="*/ 200397 h 3115047"/>
                  <a:gd name="connsiteX0" fmla="*/ 2619284 w 2885984"/>
                  <a:gd name="connsiteY0" fmla="*/ 193733 h 3108383"/>
                  <a:gd name="connsiteX1" fmla="*/ 123734 w 2885984"/>
                  <a:gd name="connsiteY1" fmla="*/ 2536883 h 3108383"/>
                  <a:gd name="connsiteX2" fmla="*/ 2885984 w 2885984"/>
                  <a:gd name="connsiteY2" fmla="*/ 3233 h 3108383"/>
                  <a:gd name="connsiteX3" fmla="*/ 1857284 w 2885984"/>
                  <a:gd name="connsiteY3" fmla="*/ 3108383 h 3108383"/>
                  <a:gd name="connsiteX4" fmla="*/ 2638334 w 2885984"/>
                  <a:gd name="connsiteY4" fmla="*/ 22283 h 3108383"/>
                  <a:gd name="connsiteX5" fmla="*/ 2619284 w 2885984"/>
                  <a:gd name="connsiteY5" fmla="*/ 193733 h 3108383"/>
                  <a:gd name="connsiteX0" fmla="*/ 2638334 w 2885984"/>
                  <a:gd name="connsiteY0" fmla="*/ 22283 h 3108383"/>
                  <a:gd name="connsiteX1" fmla="*/ 123734 w 2885984"/>
                  <a:gd name="connsiteY1" fmla="*/ 2536883 h 3108383"/>
                  <a:gd name="connsiteX2" fmla="*/ 2885984 w 2885984"/>
                  <a:gd name="connsiteY2" fmla="*/ 3233 h 3108383"/>
                  <a:gd name="connsiteX3" fmla="*/ 1857284 w 2885984"/>
                  <a:gd name="connsiteY3" fmla="*/ 3108383 h 3108383"/>
                  <a:gd name="connsiteX4" fmla="*/ 2638334 w 2885984"/>
                  <a:gd name="connsiteY4" fmla="*/ 22283 h 3108383"/>
                  <a:gd name="connsiteX0" fmla="*/ 2638334 w 3113196"/>
                  <a:gd name="connsiteY0" fmla="*/ 325176 h 2839776"/>
                  <a:gd name="connsiteX1" fmla="*/ 123734 w 3113196"/>
                  <a:gd name="connsiteY1" fmla="*/ 2839776 h 2839776"/>
                  <a:gd name="connsiteX2" fmla="*/ 2885984 w 3113196"/>
                  <a:gd name="connsiteY2" fmla="*/ 306126 h 2839776"/>
                  <a:gd name="connsiteX3" fmla="*/ 2638334 w 3113196"/>
                  <a:gd name="connsiteY3" fmla="*/ 325176 h 2839776"/>
                  <a:gd name="connsiteX0" fmla="*/ 2638334 w 2885984"/>
                  <a:gd name="connsiteY0" fmla="*/ 62045 h 2576645"/>
                  <a:gd name="connsiteX1" fmla="*/ 123734 w 2885984"/>
                  <a:gd name="connsiteY1" fmla="*/ 2576645 h 2576645"/>
                  <a:gd name="connsiteX2" fmla="*/ 2885984 w 2885984"/>
                  <a:gd name="connsiteY2" fmla="*/ 42995 h 2576645"/>
                  <a:gd name="connsiteX3" fmla="*/ 2638334 w 2885984"/>
                  <a:gd name="connsiteY3" fmla="*/ 62045 h 2576645"/>
                  <a:gd name="connsiteX0" fmla="*/ 2514600 w 2514600"/>
                  <a:gd name="connsiteY0" fmla="*/ 0 h 2514600"/>
                  <a:gd name="connsiteX1" fmla="*/ 0 w 2514600"/>
                  <a:gd name="connsiteY1" fmla="*/ 2514600 h 2514600"/>
                  <a:gd name="connsiteX2" fmla="*/ 2514600 w 2514600"/>
                  <a:gd name="connsiteY2" fmla="*/ 0 h 2514600"/>
                  <a:gd name="connsiteX0" fmla="*/ 2569404 w 2569404"/>
                  <a:gd name="connsiteY0" fmla="*/ 0 h 2514600"/>
                  <a:gd name="connsiteX1" fmla="*/ 54804 w 2569404"/>
                  <a:gd name="connsiteY1" fmla="*/ 2514600 h 2514600"/>
                  <a:gd name="connsiteX2" fmla="*/ 2569404 w 2569404"/>
                  <a:gd name="connsiteY2" fmla="*/ 0 h 2514600"/>
                  <a:gd name="connsiteX0" fmla="*/ 2569404 w 2569404"/>
                  <a:gd name="connsiteY0" fmla="*/ 0 h 2514600"/>
                  <a:gd name="connsiteX1" fmla="*/ 54804 w 2569404"/>
                  <a:gd name="connsiteY1" fmla="*/ 2514600 h 2514600"/>
                  <a:gd name="connsiteX2" fmla="*/ 2569404 w 2569404"/>
                  <a:gd name="connsiteY2" fmla="*/ 0 h 2514600"/>
                  <a:gd name="connsiteX0" fmla="*/ 2569404 w 2569404"/>
                  <a:gd name="connsiteY0" fmla="*/ 0 h 2514600"/>
                  <a:gd name="connsiteX1" fmla="*/ 54804 w 2569404"/>
                  <a:gd name="connsiteY1" fmla="*/ 2514600 h 2514600"/>
                  <a:gd name="connsiteX2" fmla="*/ 2569404 w 2569404"/>
                  <a:gd name="connsiteY2" fmla="*/ 0 h 2514600"/>
                  <a:gd name="connsiteX0" fmla="*/ 2569404 w 2569404"/>
                  <a:gd name="connsiteY0" fmla="*/ 0 h 2514600"/>
                  <a:gd name="connsiteX1" fmla="*/ 54804 w 2569404"/>
                  <a:gd name="connsiteY1" fmla="*/ 2514600 h 2514600"/>
                  <a:gd name="connsiteX2" fmla="*/ 2569404 w 2569404"/>
                  <a:gd name="connsiteY2" fmla="*/ 0 h 2514600"/>
                  <a:gd name="connsiteX0" fmla="*/ 2569404 w 2569404"/>
                  <a:gd name="connsiteY0" fmla="*/ 0 h 2514600"/>
                  <a:gd name="connsiteX1" fmla="*/ 54804 w 2569404"/>
                  <a:gd name="connsiteY1" fmla="*/ 2514600 h 2514600"/>
                  <a:gd name="connsiteX2" fmla="*/ 2569404 w 2569404"/>
                  <a:gd name="connsiteY2" fmla="*/ 0 h 2514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69404" h="2514600">
                    <a:moveTo>
                      <a:pt x="2569404" y="0"/>
                    </a:moveTo>
                    <a:cubicBezTo>
                      <a:pt x="1731204" y="838200"/>
                      <a:pt x="-364296" y="800100"/>
                      <a:pt x="54804" y="2514600"/>
                    </a:cubicBezTo>
                    <a:cubicBezTo>
                      <a:pt x="-21396" y="990600"/>
                      <a:pt x="2219417" y="810673"/>
                      <a:pt x="2569404" y="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3600000"/>
                </a:lightRig>
              </a:scene3d>
              <a:sp3d prstMaterial="metal">
                <a:bevelT w="23495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" name="Полилиния 22"/>
              <p:cNvSpPr/>
              <p:nvPr/>
            </p:nvSpPr>
            <p:spPr>
              <a:xfrm>
                <a:off x="7437360" y="2231840"/>
                <a:ext cx="1268489" cy="870320"/>
              </a:xfrm>
              <a:custGeom>
                <a:avLst/>
                <a:gdLst>
                  <a:gd name="connsiteX0" fmla="*/ 0 w 1009650"/>
                  <a:gd name="connsiteY0" fmla="*/ 857250 h 857250"/>
                  <a:gd name="connsiteX1" fmla="*/ 1009650 w 1009650"/>
                  <a:gd name="connsiteY1" fmla="*/ 285750 h 857250"/>
                  <a:gd name="connsiteX2" fmla="*/ 209550 w 1009650"/>
                  <a:gd name="connsiteY2" fmla="*/ 0 h 857250"/>
                  <a:gd name="connsiteX0" fmla="*/ 0 w 1009650"/>
                  <a:gd name="connsiteY0" fmla="*/ 857250 h 857250"/>
                  <a:gd name="connsiteX1" fmla="*/ 1009650 w 1009650"/>
                  <a:gd name="connsiteY1" fmla="*/ 285750 h 857250"/>
                  <a:gd name="connsiteX2" fmla="*/ 209550 w 1009650"/>
                  <a:gd name="connsiteY2" fmla="*/ 0 h 857250"/>
                  <a:gd name="connsiteX3" fmla="*/ 0 w 1009650"/>
                  <a:gd name="connsiteY3" fmla="*/ 857250 h 857250"/>
                  <a:gd name="connsiteX0" fmla="*/ 195726 w 1205376"/>
                  <a:gd name="connsiteY0" fmla="*/ 857250 h 857250"/>
                  <a:gd name="connsiteX1" fmla="*/ 1205376 w 1205376"/>
                  <a:gd name="connsiteY1" fmla="*/ 285750 h 857250"/>
                  <a:gd name="connsiteX2" fmla="*/ 405276 w 1205376"/>
                  <a:gd name="connsiteY2" fmla="*/ 0 h 857250"/>
                  <a:gd name="connsiteX3" fmla="*/ 195726 w 1205376"/>
                  <a:gd name="connsiteY3" fmla="*/ 857250 h 857250"/>
                  <a:gd name="connsiteX0" fmla="*/ 195726 w 1205376"/>
                  <a:gd name="connsiteY0" fmla="*/ 857250 h 857250"/>
                  <a:gd name="connsiteX1" fmla="*/ 1205376 w 1205376"/>
                  <a:gd name="connsiteY1" fmla="*/ 285750 h 857250"/>
                  <a:gd name="connsiteX2" fmla="*/ 405276 w 1205376"/>
                  <a:gd name="connsiteY2" fmla="*/ 0 h 857250"/>
                  <a:gd name="connsiteX3" fmla="*/ 195726 w 1205376"/>
                  <a:gd name="connsiteY3" fmla="*/ 857250 h 857250"/>
                  <a:gd name="connsiteX0" fmla="*/ 258839 w 1268489"/>
                  <a:gd name="connsiteY0" fmla="*/ 870320 h 870320"/>
                  <a:gd name="connsiteX1" fmla="*/ 1268489 w 1268489"/>
                  <a:gd name="connsiteY1" fmla="*/ 298820 h 870320"/>
                  <a:gd name="connsiteX2" fmla="*/ 468389 w 1268489"/>
                  <a:gd name="connsiteY2" fmla="*/ 13070 h 870320"/>
                  <a:gd name="connsiteX3" fmla="*/ 258839 w 1268489"/>
                  <a:gd name="connsiteY3" fmla="*/ 870320 h 870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68489" h="870320">
                    <a:moveTo>
                      <a:pt x="258839" y="870320"/>
                    </a:moveTo>
                    <a:cubicBezTo>
                      <a:pt x="277889" y="362320"/>
                      <a:pt x="931939" y="489320"/>
                      <a:pt x="1268489" y="298820"/>
                    </a:cubicBezTo>
                    <a:lnTo>
                      <a:pt x="468389" y="13070"/>
                    </a:lnTo>
                    <a:cubicBezTo>
                      <a:pt x="93739" y="-69480"/>
                      <a:pt x="-255511" y="241670"/>
                      <a:pt x="258839" y="87032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3600000"/>
                </a:lightRig>
              </a:scene3d>
              <a:sp3d prstMaterial="metal">
                <a:bevelT w="23495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1" name="Группа 10"/>
            <p:cNvGrpSpPr/>
            <p:nvPr/>
          </p:nvGrpSpPr>
          <p:grpSpPr>
            <a:xfrm>
              <a:off x="6804247" y="2989943"/>
              <a:ext cx="1935357" cy="2630356"/>
              <a:chOff x="6804247" y="2989943"/>
              <a:chExt cx="1935357" cy="2630356"/>
            </a:xfrm>
            <a:effectLst>
              <a:outerShdw blurRad="152400" dist="889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0" name="Полилиния 19"/>
              <p:cNvSpPr/>
              <p:nvPr/>
            </p:nvSpPr>
            <p:spPr>
              <a:xfrm>
                <a:off x="6804247" y="2989943"/>
                <a:ext cx="1935357" cy="1519178"/>
              </a:xfrm>
              <a:custGeom>
                <a:avLst/>
                <a:gdLst>
                  <a:gd name="connsiteX0" fmla="*/ 0 w 1262743"/>
                  <a:gd name="connsiteY0" fmla="*/ 0 h 2162628"/>
                  <a:gd name="connsiteX1" fmla="*/ 1262743 w 1262743"/>
                  <a:gd name="connsiteY1" fmla="*/ 928914 h 2162628"/>
                  <a:gd name="connsiteX2" fmla="*/ 899886 w 1262743"/>
                  <a:gd name="connsiteY2" fmla="*/ 2162628 h 2162628"/>
                  <a:gd name="connsiteX3" fmla="*/ 0 w 1262743"/>
                  <a:gd name="connsiteY3" fmla="*/ 0 h 2162628"/>
                  <a:gd name="connsiteX0" fmla="*/ 0 w 1521910"/>
                  <a:gd name="connsiteY0" fmla="*/ 0 h 2162628"/>
                  <a:gd name="connsiteX1" fmla="*/ 1262743 w 1521910"/>
                  <a:gd name="connsiteY1" fmla="*/ 928914 h 2162628"/>
                  <a:gd name="connsiteX2" fmla="*/ 899886 w 1521910"/>
                  <a:gd name="connsiteY2" fmla="*/ 2162628 h 2162628"/>
                  <a:gd name="connsiteX3" fmla="*/ 0 w 1521910"/>
                  <a:gd name="connsiteY3" fmla="*/ 0 h 2162628"/>
                  <a:gd name="connsiteX0" fmla="*/ 0 w 2389003"/>
                  <a:gd name="connsiteY0" fmla="*/ 0 h 2162628"/>
                  <a:gd name="connsiteX1" fmla="*/ 1262743 w 2389003"/>
                  <a:gd name="connsiteY1" fmla="*/ 928914 h 2162628"/>
                  <a:gd name="connsiteX2" fmla="*/ 899886 w 2389003"/>
                  <a:gd name="connsiteY2" fmla="*/ 2162628 h 2162628"/>
                  <a:gd name="connsiteX3" fmla="*/ 0 w 2389003"/>
                  <a:gd name="connsiteY3" fmla="*/ 0 h 2162628"/>
                  <a:gd name="connsiteX0" fmla="*/ 0 w 2389003"/>
                  <a:gd name="connsiteY0" fmla="*/ 0 h 2162628"/>
                  <a:gd name="connsiteX1" fmla="*/ 1262743 w 2389003"/>
                  <a:gd name="connsiteY1" fmla="*/ 928914 h 2162628"/>
                  <a:gd name="connsiteX2" fmla="*/ 899886 w 2389003"/>
                  <a:gd name="connsiteY2" fmla="*/ 2162628 h 2162628"/>
                  <a:gd name="connsiteX3" fmla="*/ 0 w 2389003"/>
                  <a:gd name="connsiteY3" fmla="*/ 0 h 2162628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13544 w 2402547"/>
                  <a:gd name="connsiteY0" fmla="*/ 33885 h 2196513"/>
                  <a:gd name="connsiteX1" fmla="*/ 1029543 w 2402547"/>
                  <a:gd name="connsiteY1" fmla="*/ 1848171 h 2196513"/>
                  <a:gd name="connsiteX2" fmla="*/ 1276287 w 2402547"/>
                  <a:gd name="connsiteY2" fmla="*/ 962799 h 2196513"/>
                  <a:gd name="connsiteX3" fmla="*/ 913430 w 2402547"/>
                  <a:gd name="connsiteY3" fmla="*/ 2196513 h 2196513"/>
                  <a:gd name="connsiteX4" fmla="*/ 13544 w 2402547"/>
                  <a:gd name="connsiteY4" fmla="*/ 33885 h 2196513"/>
                  <a:gd name="connsiteX0" fmla="*/ 13544 w 2402547"/>
                  <a:gd name="connsiteY0" fmla="*/ 0 h 2162628"/>
                  <a:gd name="connsiteX1" fmla="*/ 1029543 w 2402547"/>
                  <a:gd name="connsiteY1" fmla="*/ 1814286 h 2162628"/>
                  <a:gd name="connsiteX2" fmla="*/ 1276287 w 2402547"/>
                  <a:gd name="connsiteY2" fmla="*/ 928914 h 2162628"/>
                  <a:gd name="connsiteX3" fmla="*/ 913430 w 2402547"/>
                  <a:gd name="connsiteY3" fmla="*/ 2162628 h 2162628"/>
                  <a:gd name="connsiteX4" fmla="*/ 13544 w 2402547"/>
                  <a:gd name="connsiteY4" fmla="*/ 0 h 2162628"/>
                  <a:gd name="connsiteX0" fmla="*/ 23919 w 2412922"/>
                  <a:gd name="connsiteY0" fmla="*/ 0 h 2162628"/>
                  <a:gd name="connsiteX1" fmla="*/ 1039918 w 2412922"/>
                  <a:gd name="connsiteY1" fmla="*/ 1814286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1039918 w 2412922"/>
                  <a:gd name="connsiteY1" fmla="*/ 1814286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19479 w 2408482"/>
                  <a:gd name="connsiteY0" fmla="*/ 0 h 2162628"/>
                  <a:gd name="connsiteX1" fmla="*/ 962906 w 2408482"/>
                  <a:gd name="connsiteY1" fmla="*/ 2002971 h 2162628"/>
                  <a:gd name="connsiteX2" fmla="*/ 1282222 w 2408482"/>
                  <a:gd name="connsiteY2" fmla="*/ 928914 h 2162628"/>
                  <a:gd name="connsiteX3" fmla="*/ 919365 w 2408482"/>
                  <a:gd name="connsiteY3" fmla="*/ 2162628 h 2162628"/>
                  <a:gd name="connsiteX4" fmla="*/ 19479 w 2408482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86250"/>
                  <a:gd name="connsiteY0" fmla="*/ 0 h 2162628"/>
                  <a:gd name="connsiteX1" fmla="*/ 1300606 w 2486250"/>
                  <a:gd name="connsiteY1" fmla="*/ 1857828 h 2162628"/>
                  <a:gd name="connsiteX2" fmla="*/ 1286093 w 2486250"/>
                  <a:gd name="connsiteY2" fmla="*/ 928914 h 2162628"/>
                  <a:gd name="connsiteX3" fmla="*/ 923236 w 2486250"/>
                  <a:gd name="connsiteY3" fmla="*/ 2162628 h 2162628"/>
                  <a:gd name="connsiteX4" fmla="*/ 23350 w 2486250"/>
                  <a:gd name="connsiteY4" fmla="*/ 0 h 2162628"/>
                  <a:gd name="connsiteX0" fmla="*/ 14606 w 2639499"/>
                  <a:gd name="connsiteY0" fmla="*/ 0 h 2002971"/>
                  <a:gd name="connsiteX1" fmla="*/ 1291862 w 2639499"/>
                  <a:gd name="connsiteY1" fmla="*/ 1857828 h 2002971"/>
                  <a:gd name="connsiteX2" fmla="*/ 1277349 w 2639499"/>
                  <a:gd name="connsiteY2" fmla="*/ 928914 h 2002971"/>
                  <a:gd name="connsiteX3" fmla="*/ 1277349 w 2639499"/>
                  <a:gd name="connsiteY3" fmla="*/ 2002971 h 2002971"/>
                  <a:gd name="connsiteX4" fmla="*/ 14606 w 2639499"/>
                  <a:gd name="connsiteY4" fmla="*/ 0 h 2002971"/>
                  <a:gd name="connsiteX0" fmla="*/ 15519 w 2640412"/>
                  <a:gd name="connsiteY0" fmla="*/ 0 h 2002971"/>
                  <a:gd name="connsiteX1" fmla="*/ 1292775 w 2640412"/>
                  <a:gd name="connsiteY1" fmla="*/ 1857828 h 2002971"/>
                  <a:gd name="connsiteX2" fmla="*/ 1278262 w 2640412"/>
                  <a:gd name="connsiteY2" fmla="*/ 928914 h 2002971"/>
                  <a:gd name="connsiteX3" fmla="*/ 1278262 w 2640412"/>
                  <a:gd name="connsiteY3" fmla="*/ 2002971 h 2002971"/>
                  <a:gd name="connsiteX4" fmla="*/ 15519 w 2640412"/>
                  <a:gd name="connsiteY4" fmla="*/ 0 h 2002971"/>
                  <a:gd name="connsiteX0" fmla="*/ 1221 w 2626114"/>
                  <a:gd name="connsiteY0" fmla="*/ 0 h 2002971"/>
                  <a:gd name="connsiteX1" fmla="*/ 1278477 w 2626114"/>
                  <a:gd name="connsiteY1" fmla="*/ 1857828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26114"/>
                  <a:gd name="connsiteY0" fmla="*/ 0 h 2002971"/>
                  <a:gd name="connsiteX1" fmla="*/ 1263963 w 2626114"/>
                  <a:gd name="connsiteY1" fmla="*/ 1915885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26114"/>
                  <a:gd name="connsiteY0" fmla="*/ 0 h 2002971"/>
                  <a:gd name="connsiteX1" fmla="*/ 1263963 w 2626114"/>
                  <a:gd name="connsiteY1" fmla="*/ 1915885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73855"/>
                  <a:gd name="connsiteY0" fmla="*/ 0 h 2002971"/>
                  <a:gd name="connsiteX1" fmla="*/ 1263963 w 2673855"/>
                  <a:gd name="connsiteY1" fmla="*/ 1915885 h 2002971"/>
                  <a:gd name="connsiteX2" fmla="*/ 1263964 w 2673855"/>
                  <a:gd name="connsiteY2" fmla="*/ 928914 h 2002971"/>
                  <a:gd name="connsiteX3" fmla="*/ 1263964 w 2673855"/>
                  <a:gd name="connsiteY3" fmla="*/ 2002971 h 2002971"/>
                  <a:gd name="connsiteX4" fmla="*/ 1221 w 2673855"/>
                  <a:gd name="connsiteY4" fmla="*/ 0 h 2002971"/>
                  <a:gd name="connsiteX0" fmla="*/ 1221 w 2673855"/>
                  <a:gd name="connsiteY0" fmla="*/ 0 h 2002971"/>
                  <a:gd name="connsiteX1" fmla="*/ 1263963 w 2673855"/>
                  <a:gd name="connsiteY1" fmla="*/ 1915885 h 2002971"/>
                  <a:gd name="connsiteX2" fmla="*/ 1263964 w 2673855"/>
                  <a:gd name="connsiteY2" fmla="*/ 928914 h 2002971"/>
                  <a:gd name="connsiteX3" fmla="*/ 1263964 w 2673855"/>
                  <a:gd name="connsiteY3" fmla="*/ 2002971 h 2002971"/>
                  <a:gd name="connsiteX4" fmla="*/ 1221 w 2673855"/>
                  <a:gd name="connsiteY4" fmla="*/ 0 h 2002971"/>
                  <a:gd name="connsiteX0" fmla="*/ 2037 w 2674671"/>
                  <a:gd name="connsiteY0" fmla="*/ 0 h 2002987"/>
                  <a:gd name="connsiteX1" fmla="*/ 1264779 w 2674671"/>
                  <a:gd name="connsiteY1" fmla="*/ 1915885 h 2002987"/>
                  <a:gd name="connsiteX2" fmla="*/ 1264780 w 2674671"/>
                  <a:gd name="connsiteY2" fmla="*/ 928914 h 2002987"/>
                  <a:gd name="connsiteX3" fmla="*/ 1264780 w 2674671"/>
                  <a:gd name="connsiteY3" fmla="*/ 2002971 h 2002987"/>
                  <a:gd name="connsiteX4" fmla="*/ 2037 w 2674671"/>
                  <a:gd name="connsiteY4" fmla="*/ 0 h 2002987"/>
                  <a:gd name="connsiteX0" fmla="*/ 2106 w 2674740"/>
                  <a:gd name="connsiteY0" fmla="*/ 0 h 2002971"/>
                  <a:gd name="connsiteX1" fmla="*/ 1264848 w 2674740"/>
                  <a:gd name="connsiteY1" fmla="*/ 1915885 h 2002971"/>
                  <a:gd name="connsiteX2" fmla="*/ 1264849 w 2674740"/>
                  <a:gd name="connsiteY2" fmla="*/ 928914 h 2002971"/>
                  <a:gd name="connsiteX3" fmla="*/ 1264849 w 2674740"/>
                  <a:gd name="connsiteY3" fmla="*/ 2002971 h 2002971"/>
                  <a:gd name="connsiteX4" fmla="*/ 2106 w 2674740"/>
                  <a:gd name="connsiteY4" fmla="*/ 0 h 2002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74740" h="2002971">
                    <a:moveTo>
                      <a:pt x="2106" y="0"/>
                    </a:moveTo>
                    <a:cubicBezTo>
                      <a:pt x="181116" y="599924"/>
                      <a:pt x="227077" y="1673980"/>
                      <a:pt x="1264848" y="1915885"/>
                    </a:cubicBezTo>
                    <a:cubicBezTo>
                      <a:pt x="3304104" y="1838477"/>
                      <a:pt x="2474373" y="-285448"/>
                      <a:pt x="1264849" y="928914"/>
                    </a:cubicBezTo>
                    <a:cubicBezTo>
                      <a:pt x="2145382" y="-503163"/>
                      <a:pt x="3940316" y="1722362"/>
                      <a:pt x="1264849" y="2002971"/>
                    </a:cubicBezTo>
                    <a:cubicBezTo>
                      <a:pt x="340774" y="1920725"/>
                      <a:pt x="-31760" y="967619"/>
                      <a:pt x="2106" y="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3600000"/>
                </a:lightRig>
              </a:scene3d>
              <a:sp3d prstMaterial="metal">
                <a:bevelT w="23495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" name="Полилиния 20"/>
              <p:cNvSpPr/>
              <p:nvPr/>
            </p:nvSpPr>
            <p:spPr>
              <a:xfrm rot="16513135" flipH="1">
                <a:off x="7195453" y="4558086"/>
                <a:ext cx="1170704" cy="953721"/>
              </a:xfrm>
              <a:custGeom>
                <a:avLst/>
                <a:gdLst>
                  <a:gd name="connsiteX0" fmla="*/ 0 w 1262743"/>
                  <a:gd name="connsiteY0" fmla="*/ 0 h 2162628"/>
                  <a:gd name="connsiteX1" fmla="*/ 1262743 w 1262743"/>
                  <a:gd name="connsiteY1" fmla="*/ 928914 h 2162628"/>
                  <a:gd name="connsiteX2" fmla="*/ 899886 w 1262743"/>
                  <a:gd name="connsiteY2" fmla="*/ 2162628 h 2162628"/>
                  <a:gd name="connsiteX3" fmla="*/ 0 w 1262743"/>
                  <a:gd name="connsiteY3" fmla="*/ 0 h 2162628"/>
                  <a:gd name="connsiteX0" fmla="*/ 0 w 1521910"/>
                  <a:gd name="connsiteY0" fmla="*/ 0 h 2162628"/>
                  <a:gd name="connsiteX1" fmla="*/ 1262743 w 1521910"/>
                  <a:gd name="connsiteY1" fmla="*/ 928914 h 2162628"/>
                  <a:gd name="connsiteX2" fmla="*/ 899886 w 1521910"/>
                  <a:gd name="connsiteY2" fmla="*/ 2162628 h 2162628"/>
                  <a:gd name="connsiteX3" fmla="*/ 0 w 1521910"/>
                  <a:gd name="connsiteY3" fmla="*/ 0 h 2162628"/>
                  <a:gd name="connsiteX0" fmla="*/ 0 w 2389003"/>
                  <a:gd name="connsiteY0" fmla="*/ 0 h 2162628"/>
                  <a:gd name="connsiteX1" fmla="*/ 1262743 w 2389003"/>
                  <a:gd name="connsiteY1" fmla="*/ 928914 h 2162628"/>
                  <a:gd name="connsiteX2" fmla="*/ 899886 w 2389003"/>
                  <a:gd name="connsiteY2" fmla="*/ 2162628 h 2162628"/>
                  <a:gd name="connsiteX3" fmla="*/ 0 w 2389003"/>
                  <a:gd name="connsiteY3" fmla="*/ 0 h 2162628"/>
                  <a:gd name="connsiteX0" fmla="*/ 0 w 2389003"/>
                  <a:gd name="connsiteY0" fmla="*/ 0 h 2162628"/>
                  <a:gd name="connsiteX1" fmla="*/ 1262743 w 2389003"/>
                  <a:gd name="connsiteY1" fmla="*/ 928914 h 2162628"/>
                  <a:gd name="connsiteX2" fmla="*/ 899886 w 2389003"/>
                  <a:gd name="connsiteY2" fmla="*/ 2162628 h 2162628"/>
                  <a:gd name="connsiteX3" fmla="*/ 0 w 2389003"/>
                  <a:gd name="connsiteY3" fmla="*/ 0 h 2162628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13544 w 2402547"/>
                  <a:gd name="connsiteY0" fmla="*/ 33885 h 2196513"/>
                  <a:gd name="connsiteX1" fmla="*/ 1029543 w 2402547"/>
                  <a:gd name="connsiteY1" fmla="*/ 1848171 h 2196513"/>
                  <a:gd name="connsiteX2" fmla="*/ 1276287 w 2402547"/>
                  <a:gd name="connsiteY2" fmla="*/ 962799 h 2196513"/>
                  <a:gd name="connsiteX3" fmla="*/ 913430 w 2402547"/>
                  <a:gd name="connsiteY3" fmla="*/ 2196513 h 2196513"/>
                  <a:gd name="connsiteX4" fmla="*/ 13544 w 2402547"/>
                  <a:gd name="connsiteY4" fmla="*/ 33885 h 2196513"/>
                  <a:gd name="connsiteX0" fmla="*/ 13544 w 2402547"/>
                  <a:gd name="connsiteY0" fmla="*/ 0 h 2162628"/>
                  <a:gd name="connsiteX1" fmla="*/ 1029543 w 2402547"/>
                  <a:gd name="connsiteY1" fmla="*/ 1814286 h 2162628"/>
                  <a:gd name="connsiteX2" fmla="*/ 1276287 w 2402547"/>
                  <a:gd name="connsiteY2" fmla="*/ 928914 h 2162628"/>
                  <a:gd name="connsiteX3" fmla="*/ 913430 w 2402547"/>
                  <a:gd name="connsiteY3" fmla="*/ 2162628 h 2162628"/>
                  <a:gd name="connsiteX4" fmla="*/ 13544 w 2402547"/>
                  <a:gd name="connsiteY4" fmla="*/ 0 h 2162628"/>
                  <a:gd name="connsiteX0" fmla="*/ 23919 w 2412922"/>
                  <a:gd name="connsiteY0" fmla="*/ 0 h 2162628"/>
                  <a:gd name="connsiteX1" fmla="*/ 1039918 w 2412922"/>
                  <a:gd name="connsiteY1" fmla="*/ 1814286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1039918 w 2412922"/>
                  <a:gd name="connsiteY1" fmla="*/ 1814286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19479 w 2408482"/>
                  <a:gd name="connsiteY0" fmla="*/ 0 h 2162628"/>
                  <a:gd name="connsiteX1" fmla="*/ 962906 w 2408482"/>
                  <a:gd name="connsiteY1" fmla="*/ 2002971 h 2162628"/>
                  <a:gd name="connsiteX2" fmla="*/ 1282222 w 2408482"/>
                  <a:gd name="connsiteY2" fmla="*/ 928914 h 2162628"/>
                  <a:gd name="connsiteX3" fmla="*/ 919365 w 2408482"/>
                  <a:gd name="connsiteY3" fmla="*/ 2162628 h 2162628"/>
                  <a:gd name="connsiteX4" fmla="*/ 19479 w 2408482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86250"/>
                  <a:gd name="connsiteY0" fmla="*/ 0 h 2162628"/>
                  <a:gd name="connsiteX1" fmla="*/ 1300606 w 2486250"/>
                  <a:gd name="connsiteY1" fmla="*/ 1857828 h 2162628"/>
                  <a:gd name="connsiteX2" fmla="*/ 1286093 w 2486250"/>
                  <a:gd name="connsiteY2" fmla="*/ 928914 h 2162628"/>
                  <a:gd name="connsiteX3" fmla="*/ 923236 w 2486250"/>
                  <a:gd name="connsiteY3" fmla="*/ 2162628 h 2162628"/>
                  <a:gd name="connsiteX4" fmla="*/ 23350 w 2486250"/>
                  <a:gd name="connsiteY4" fmla="*/ 0 h 2162628"/>
                  <a:gd name="connsiteX0" fmla="*/ 14606 w 2639499"/>
                  <a:gd name="connsiteY0" fmla="*/ 0 h 2002971"/>
                  <a:gd name="connsiteX1" fmla="*/ 1291862 w 2639499"/>
                  <a:gd name="connsiteY1" fmla="*/ 1857828 h 2002971"/>
                  <a:gd name="connsiteX2" fmla="*/ 1277349 w 2639499"/>
                  <a:gd name="connsiteY2" fmla="*/ 928914 h 2002971"/>
                  <a:gd name="connsiteX3" fmla="*/ 1277349 w 2639499"/>
                  <a:gd name="connsiteY3" fmla="*/ 2002971 h 2002971"/>
                  <a:gd name="connsiteX4" fmla="*/ 14606 w 2639499"/>
                  <a:gd name="connsiteY4" fmla="*/ 0 h 2002971"/>
                  <a:gd name="connsiteX0" fmla="*/ 15519 w 2640412"/>
                  <a:gd name="connsiteY0" fmla="*/ 0 h 2002971"/>
                  <a:gd name="connsiteX1" fmla="*/ 1292775 w 2640412"/>
                  <a:gd name="connsiteY1" fmla="*/ 1857828 h 2002971"/>
                  <a:gd name="connsiteX2" fmla="*/ 1278262 w 2640412"/>
                  <a:gd name="connsiteY2" fmla="*/ 928914 h 2002971"/>
                  <a:gd name="connsiteX3" fmla="*/ 1278262 w 2640412"/>
                  <a:gd name="connsiteY3" fmla="*/ 2002971 h 2002971"/>
                  <a:gd name="connsiteX4" fmla="*/ 15519 w 2640412"/>
                  <a:gd name="connsiteY4" fmla="*/ 0 h 2002971"/>
                  <a:gd name="connsiteX0" fmla="*/ 1221 w 2626114"/>
                  <a:gd name="connsiteY0" fmla="*/ 0 h 2002971"/>
                  <a:gd name="connsiteX1" fmla="*/ 1278477 w 2626114"/>
                  <a:gd name="connsiteY1" fmla="*/ 1857828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26114"/>
                  <a:gd name="connsiteY0" fmla="*/ 0 h 2002971"/>
                  <a:gd name="connsiteX1" fmla="*/ 1263963 w 2626114"/>
                  <a:gd name="connsiteY1" fmla="*/ 1915885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26114"/>
                  <a:gd name="connsiteY0" fmla="*/ 0 h 2002971"/>
                  <a:gd name="connsiteX1" fmla="*/ 1263963 w 2626114"/>
                  <a:gd name="connsiteY1" fmla="*/ 1915885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73855"/>
                  <a:gd name="connsiteY0" fmla="*/ 0 h 2002971"/>
                  <a:gd name="connsiteX1" fmla="*/ 1263963 w 2673855"/>
                  <a:gd name="connsiteY1" fmla="*/ 1915885 h 2002971"/>
                  <a:gd name="connsiteX2" fmla="*/ 1263964 w 2673855"/>
                  <a:gd name="connsiteY2" fmla="*/ 928914 h 2002971"/>
                  <a:gd name="connsiteX3" fmla="*/ 1263964 w 2673855"/>
                  <a:gd name="connsiteY3" fmla="*/ 2002971 h 2002971"/>
                  <a:gd name="connsiteX4" fmla="*/ 1221 w 2673855"/>
                  <a:gd name="connsiteY4" fmla="*/ 0 h 2002971"/>
                  <a:gd name="connsiteX0" fmla="*/ 1221 w 2673855"/>
                  <a:gd name="connsiteY0" fmla="*/ 0 h 2002971"/>
                  <a:gd name="connsiteX1" fmla="*/ 1263963 w 2673855"/>
                  <a:gd name="connsiteY1" fmla="*/ 1915885 h 2002971"/>
                  <a:gd name="connsiteX2" fmla="*/ 1263964 w 2673855"/>
                  <a:gd name="connsiteY2" fmla="*/ 928914 h 2002971"/>
                  <a:gd name="connsiteX3" fmla="*/ 1263964 w 2673855"/>
                  <a:gd name="connsiteY3" fmla="*/ 2002971 h 2002971"/>
                  <a:gd name="connsiteX4" fmla="*/ 1221 w 2673855"/>
                  <a:gd name="connsiteY4" fmla="*/ 0 h 2002971"/>
                  <a:gd name="connsiteX0" fmla="*/ 2037 w 2674671"/>
                  <a:gd name="connsiteY0" fmla="*/ 0 h 2002987"/>
                  <a:gd name="connsiteX1" fmla="*/ 1264779 w 2674671"/>
                  <a:gd name="connsiteY1" fmla="*/ 1915885 h 2002987"/>
                  <a:gd name="connsiteX2" fmla="*/ 1264780 w 2674671"/>
                  <a:gd name="connsiteY2" fmla="*/ 928914 h 2002987"/>
                  <a:gd name="connsiteX3" fmla="*/ 1264780 w 2674671"/>
                  <a:gd name="connsiteY3" fmla="*/ 2002971 h 2002987"/>
                  <a:gd name="connsiteX4" fmla="*/ 2037 w 2674671"/>
                  <a:gd name="connsiteY4" fmla="*/ 0 h 2002987"/>
                  <a:gd name="connsiteX0" fmla="*/ 2106 w 2674740"/>
                  <a:gd name="connsiteY0" fmla="*/ 0 h 2002971"/>
                  <a:gd name="connsiteX1" fmla="*/ 1264848 w 2674740"/>
                  <a:gd name="connsiteY1" fmla="*/ 1915885 h 2002971"/>
                  <a:gd name="connsiteX2" fmla="*/ 1264849 w 2674740"/>
                  <a:gd name="connsiteY2" fmla="*/ 928914 h 2002971"/>
                  <a:gd name="connsiteX3" fmla="*/ 1264849 w 2674740"/>
                  <a:gd name="connsiteY3" fmla="*/ 2002971 h 2002971"/>
                  <a:gd name="connsiteX4" fmla="*/ 2106 w 2674740"/>
                  <a:gd name="connsiteY4" fmla="*/ 0 h 2002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74740" h="2002971">
                    <a:moveTo>
                      <a:pt x="2106" y="0"/>
                    </a:moveTo>
                    <a:cubicBezTo>
                      <a:pt x="181116" y="599924"/>
                      <a:pt x="227077" y="1673980"/>
                      <a:pt x="1264848" y="1915885"/>
                    </a:cubicBezTo>
                    <a:cubicBezTo>
                      <a:pt x="3304104" y="1838477"/>
                      <a:pt x="2474373" y="-285448"/>
                      <a:pt x="1264849" y="928914"/>
                    </a:cubicBezTo>
                    <a:cubicBezTo>
                      <a:pt x="2145382" y="-503163"/>
                      <a:pt x="3940316" y="1722362"/>
                      <a:pt x="1264849" y="2002971"/>
                    </a:cubicBezTo>
                    <a:cubicBezTo>
                      <a:pt x="340774" y="1920725"/>
                      <a:pt x="-31760" y="967619"/>
                      <a:pt x="2106" y="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3600000"/>
                </a:lightRig>
              </a:scene3d>
              <a:sp3d prstMaterial="metal">
                <a:bevelT w="23495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2" name="Группа 11"/>
            <p:cNvGrpSpPr/>
            <p:nvPr/>
          </p:nvGrpSpPr>
          <p:grpSpPr>
            <a:xfrm>
              <a:off x="185390" y="3243716"/>
              <a:ext cx="3590585" cy="5620207"/>
              <a:chOff x="185390" y="3243716"/>
              <a:chExt cx="3590585" cy="5620207"/>
            </a:xfrm>
            <a:effectLst>
              <a:outerShdw blurRad="241300" dist="127000" dir="2700000" algn="tl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13" name="Группа 12"/>
              <p:cNvGrpSpPr/>
              <p:nvPr/>
            </p:nvGrpSpPr>
            <p:grpSpPr>
              <a:xfrm rot="730301">
                <a:off x="185390" y="3243716"/>
                <a:ext cx="2537603" cy="1800200"/>
                <a:chOff x="1242309" y="3933056"/>
                <a:chExt cx="3179905" cy="2425676"/>
              </a:xfrm>
            </p:grpSpPr>
            <p:sp>
              <p:nvSpPr>
                <p:cNvPr id="18" name="Полилиния 17"/>
                <p:cNvSpPr/>
                <p:nvPr/>
              </p:nvSpPr>
              <p:spPr>
                <a:xfrm flipH="1">
                  <a:off x="1242309" y="3933056"/>
                  <a:ext cx="3179905" cy="2425676"/>
                </a:xfrm>
                <a:custGeom>
                  <a:avLst/>
                  <a:gdLst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3" fmla="*/ 0 w 1009650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258839 w 1268489"/>
                    <a:gd name="connsiteY0" fmla="*/ 870320 h 870320"/>
                    <a:gd name="connsiteX1" fmla="*/ 1268489 w 1268489"/>
                    <a:gd name="connsiteY1" fmla="*/ 298820 h 870320"/>
                    <a:gd name="connsiteX2" fmla="*/ 468389 w 1268489"/>
                    <a:gd name="connsiteY2" fmla="*/ 13070 h 870320"/>
                    <a:gd name="connsiteX3" fmla="*/ 258839 w 1268489"/>
                    <a:gd name="connsiteY3" fmla="*/ 870320 h 870320"/>
                    <a:gd name="connsiteX0" fmla="*/ 258839 w 2197403"/>
                    <a:gd name="connsiteY0" fmla="*/ 2197100 h 2197100"/>
                    <a:gd name="connsiteX1" fmla="*/ 2197403 w 2197403"/>
                    <a:gd name="connsiteY1" fmla="*/ 0 h 2197100"/>
                    <a:gd name="connsiteX2" fmla="*/ 468389 w 2197403"/>
                    <a:gd name="connsiteY2" fmla="*/ 1339850 h 2197100"/>
                    <a:gd name="connsiteX3" fmla="*/ 258839 w 219740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42621 w 2481185"/>
                    <a:gd name="connsiteY0" fmla="*/ 2197100 h 2197100"/>
                    <a:gd name="connsiteX1" fmla="*/ 2481185 w 2481185"/>
                    <a:gd name="connsiteY1" fmla="*/ 0 h 2197100"/>
                    <a:gd name="connsiteX2" fmla="*/ 244171 w 2481185"/>
                    <a:gd name="connsiteY2" fmla="*/ 381907 h 2197100"/>
                    <a:gd name="connsiteX3" fmla="*/ 542621 w 2481185"/>
                    <a:gd name="connsiteY3" fmla="*/ 2197100 h 2197100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849722 w 3049543"/>
                    <a:gd name="connsiteY0" fmla="*/ 2087856 h 2087856"/>
                    <a:gd name="connsiteX1" fmla="*/ 3049543 w 3049543"/>
                    <a:gd name="connsiteY1" fmla="*/ 93956 h 2087856"/>
                    <a:gd name="connsiteX2" fmla="*/ 159386 w 3049543"/>
                    <a:gd name="connsiteY2" fmla="*/ 214606 h 2087856"/>
                    <a:gd name="connsiteX3" fmla="*/ 849722 w 3049543"/>
                    <a:gd name="connsiteY3" fmla="*/ 2087856 h 2087856"/>
                    <a:gd name="connsiteX0" fmla="*/ 849722 w 3049543"/>
                    <a:gd name="connsiteY0" fmla="*/ 2222476 h 2222476"/>
                    <a:gd name="connsiteX1" fmla="*/ 3049543 w 3049543"/>
                    <a:gd name="connsiteY1" fmla="*/ 228576 h 2222476"/>
                    <a:gd name="connsiteX2" fmla="*/ 159386 w 3049543"/>
                    <a:gd name="connsiteY2" fmla="*/ 349226 h 2222476"/>
                    <a:gd name="connsiteX3" fmla="*/ 849722 w 3049543"/>
                    <a:gd name="connsiteY3" fmla="*/ 2222476 h 22224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79905" h="2425676">
                      <a:moveTo>
                        <a:pt x="457570" y="2425676"/>
                      </a:moveTo>
                      <a:cubicBezTo>
                        <a:pt x="723363" y="1917676"/>
                        <a:pt x="971012" y="985133"/>
                        <a:pt x="3179905" y="228576"/>
                      </a:cubicBezTo>
                      <a:cubicBezTo>
                        <a:pt x="2390691" y="-65037"/>
                        <a:pt x="890276" y="-126418"/>
                        <a:pt x="289748" y="349226"/>
                      </a:cubicBezTo>
                      <a:cubicBezTo>
                        <a:pt x="-171988" y="803704"/>
                        <a:pt x="-56780" y="1797026"/>
                        <a:pt x="457570" y="2425676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scene3d>
                  <a:camera prst="orthographicFront"/>
                  <a:lightRig rig="threePt" dir="t">
                    <a:rot lat="0" lon="0" rev="3600000"/>
                  </a:lightRig>
                </a:scene3d>
                <a:sp3d prstMaterial="metal">
                  <a:bevelT w="23495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9" name="Полилиния 18"/>
                <p:cNvSpPr/>
                <p:nvPr/>
              </p:nvSpPr>
              <p:spPr>
                <a:xfrm flipH="1">
                  <a:off x="1242309" y="4034146"/>
                  <a:ext cx="2973173" cy="2324586"/>
                </a:xfrm>
                <a:custGeom>
                  <a:avLst/>
                  <a:gdLst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3" fmla="*/ 0 w 1009650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258839 w 1268489"/>
                    <a:gd name="connsiteY0" fmla="*/ 870320 h 870320"/>
                    <a:gd name="connsiteX1" fmla="*/ 1268489 w 1268489"/>
                    <a:gd name="connsiteY1" fmla="*/ 298820 h 870320"/>
                    <a:gd name="connsiteX2" fmla="*/ 468389 w 1268489"/>
                    <a:gd name="connsiteY2" fmla="*/ 13070 h 870320"/>
                    <a:gd name="connsiteX3" fmla="*/ 258839 w 1268489"/>
                    <a:gd name="connsiteY3" fmla="*/ 870320 h 870320"/>
                    <a:gd name="connsiteX0" fmla="*/ 258839 w 2197403"/>
                    <a:gd name="connsiteY0" fmla="*/ 2197100 h 2197100"/>
                    <a:gd name="connsiteX1" fmla="*/ 2197403 w 2197403"/>
                    <a:gd name="connsiteY1" fmla="*/ 0 h 2197100"/>
                    <a:gd name="connsiteX2" fmla="*/ 468389 w 2197403"/>
                    <a:gd name="connsiteY2" fmla="*/ 1339850 h 2197100"/>
                    <a:gd name="connsiteX3" fmla="*/ 258839 w 219740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42621 w 2481185"/>
                    <a:gd name="connsiteY0" fmla="*/ 2197100 h 2197100"/>
                    <a:gd name="connsiteX1" fmla="*/ 2481185 w 2481185"/>
                    <a:gd name="connsiteY1" fmla="*/ 0 h 2197100"/>
                    <a:gd name="connsiteX2" fmla="*/ 244171 w 2481185"/>
                    <a:gd name="connsiteY2" fmla="*/ 381907 h 2197100"/>
                    <a:gd name="connsiteX3" fmla="*/ 542621 w 2481185"/>
                    <a:gd name="connsiteY3" fmla="*/ 2197100 h 2197100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849722 w 3049543"/>
                    <a:gd name="connsiteY0" fmla="*/ 2087856 h 2087856"/>
                    <a:gd name="connsiteX1" fmla="*/ 3049543 w 3049543"/>
                    <a:gd name="connsiteY1" fmla="*/ 93956 h 2087856"/>
                    <a:gd name="connsiteX2" fmla="*/ 159386 w 3049543"/>
                    <a:gd name="connsiteY2" fmla="*/ 214606 h 2087856"/>
                    <a:gd name="connsiteX3" fmla="*/ 849722 w 3049543"/>
                    <a:gd name="connsiteY3" fmla="*/ 2087856 h 2087856"/>
                    <a:gd name="connsiteX0" fmla="*/ 849722 w 3049543"/>
                    <a:gd name="connsiteY0" fmla="*/ 2222476 h 2222476"/>
                    <a:gd name="connsiteX1" fmla="*/ 3049543 w 3049543"/>
                    <a:gd name="connsiteY1" fmla="*/ 228576 h 2222476"/>
                    <a:gd name="connsiteX2" fmla="*/ 159386 w 3049543"/>
                    <a:gd name="connsiteY2" fmla="*/ 349226 h 2222476"/>
                    <a:gd name="connsiteX3" fmla="*/ 849722 w 3049543"/>
                    <a:gd name="connsiteY3" fmla="*/ 2222476 h 22224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73173" h="2324586">
                      <a:moveTo>
                        <a:pt x="250838" y="2324586"/>
                      </a:moveTo>
                      <a:cubicBezTo>
                        <a:pt x="-223597" y="1061844"/>
                        <a:pt x="764280" y="-146471"/>
                        <a:pt x="2973173" y="127486"/>
                      </a:cubicBezTo>
                      <a:cubicBezTo>
                        <a:pt x="2183959" y="-166127"/>
                        <a:pt x="1162516" y="77292"/>
                        <a:pt x="561988" y="552936"/>
                      </a:cubicBezTo>
                      <a:cubicBezTo>
                        <a:pt x="100252" y="1007414"/>
                        <a:pt x="-263512" y="1695936"/>
                        <a:pt x="250838" y="2324586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scene3d>
                  <a:camera prst="orthographicFront"/>
                  <a:lightRig rig="threePt" dir="t">
                    <a:rot lat="0" lon="0" rev="3600000"/>
                  </a:lightRig>
                </a:scene3d>
                <a:sp3d prstMaterial="metal">
                  <a:bevelT w="23495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14" name="Группа 13"/>
              <p:cNvGrpSpPr/>
              <p:nvPr/>
            </p:nvGrpSpPr>
            <p:grpSpPr>
              <a:xfrm rot="3587098" flipH="1">
                <a:off x="687085" y="5581915"/>
                <a:ext cx="2537603" cy="1800200"/>
                <a:chOff x="1242309" y="3933056"/>
                <a:chExt cx="3179905" cy="2425676"/>
              </a:xfrm>
            </p:grpSpPr>
            <p:sp>
              <p:nvSpPr>
                <p:cNvPr id="16" name="Полилиния 15"/>
                <p:cNvSpPr/>
                <p:nvPr/>
              </p:nvSpPr>
              <p:spPr>
                <a:xfrm flipH="1">
                  <a:off x="1242309" y="3933056"/>
                  <a:ext cx="3179905" cy="2425676"/>
                </a:xfrm>
                <a:custGeom>
                  <a:avLst/>
                  <a:gdLst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3" fmla="*/ 0 w 1009650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258839 w 1268489"/>
                    <a:gd name="connsiteY0" fmla="*/ 870320 h 870320"/>
                    <a:gd name="connsiteX1" fmla="*/ 1268489 w 1268489"/>
                    <a:gd name="connsiteY1" fmla="*/ 298820 h 870320"/>
                    <a:gd name="connsiteX2" fmla="*/ 468389 w 1268489"/>
                    <a:gd name="connsiteY2" fmla="*/ 13070 h 870320"/>
                    <a:gd name="connsiteX3" fmla="*/ 258839 w 1268489"/>
                    <a:gd name="connsiteY3" fmla="*/ 870320 h 870320"/>
                    <a:gd name="connsiteX0" fmla="*/ 258839 w 2197403"/>
                    <a:gd name="connsiteY0" fmla="*/ 2197100 h 2197100"/>
                    <a:gd name="connsiteX1" fmla="*/ 2197403 w 2197403"/>
                    <a:gd name="connsiteY1" fmla="*/ 0 h 2197100"/>
                    <a:gd name="connsiteX2" fmla="*/ 468389 w 2197403"/>
                    <a:gd name="connsiteY2" fmla="*/ 1339850 h 2197100"/>
                    <a:gd name="connsiteX3" fmla="*/ 258839 w 219740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42621 w 2481185"/>
                    <a:gd name="connsiteY0" fmla="*/ 2197100 h 2197100"/>
                    <a:gd name="connsiteX1" fmla="*/ 2481185 w 2481185"/>
                    <a:gd name="connsiteY1" fmla="*/ 0 h 2197100"/>
                    <a:gd name="connsiteX2" fmla="*/ 244171 w 2481185"/>
                    <a:gd name="connsiteY2" fmla="*/ 381907 h 2197100"/>
                    <a:gd name="connsiteX3" fmla="*/ 542621 w 2481185"/>
                    <a:gd name="connsiteY3" fmla="*/ 2197100 h 2197100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849722 w 3049543"/>
                    <a:gd name="connsiteY0" fmla="*/ 2087856 h 2087856"/>
                    <a:gd name="connsiteX1" fmla="*/ 3049543 w 3049543"/>
                    <a:gd name="connsiteY1" fmla="*/ 93956 h 2087856"/>
                    <a:gd name="connsiteX2" fmla="*/ 159386 w 3049543"/>
                    <a:gd name="connsiteY2" fmla="*/ 214606 h 2087856"/>
                    <a:gd name="connsiteX3" fmla="*/ 849722 w 3049543"/>
                    <a:gd name="connsiteY3" fmla="*/ 2087856 h 2087856"/>
                    <a:gd name="connsiteX0" fmla="*/ 849722 w 3049543"/>
                    <a:gd name="connsiteY0" fmla="*/ 2222476 h 2222476"/>
                    <a:gd name="connsiteX1" fmla="*/ 3049543 w 3049543"/>
                    <a:gd name="connsiteY1" fmla="*/ 228576 h 2222476"/>
                    <a:gd name="connsiteX2" fmla="*/ 159386 w 3049543"/>
                    <a:gd name="connsiteY2" fmla="*/ 349226 h 2222476"/>
                    <a:gd name="connsiteX3" fmla="*/ 849722 w 3049543"/>
                    <a:gd name="connsiteY3" fmla="*/ 2222476 h 22224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79905" h="2425676">
                      <a:moveTo>
                        <a:pt x="457570" y="2425676"/>
                      </a:moveTo>
                      <a:cubicBezTo>
                        <a:pt x="723363" y="1917676"/>
                        <a:pt x="971012" y="985133"/>
                        <a:pt x="3179905" y="228576"/>
                      </a:cubicBezTo>
                      <a:cubicBezTo>
                        <a:pt x="2390691" y="-65037"/>
                        <a:pt x="890276" y="-126418"/>
                        <a:pt x="289748" y="349226"/>
                      </a:cubicBezTo>
                      <a:cubicBezTo>
                        <a:pt x="-171988" y="803704"/>
                        <a:pt x="-56780" y="1797026"/>
                        <a:pt x="457570" y="2425676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scene3d>
                  <a:camera prst="orthographicFront"/>
                  <a:lightRig rig="threePt" dir="t">
                    <a:rot lat="0" lon="0" rev="3600000"/>
                  </a:lightRig>
                </a:scene3d>
                <a:sp3d prstMaterial="metal">
                  <a:bevelT w="23495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7" name="Полилиния 16"/>
                <p:cNvSpPr/>
                <p:nvPr/>
              </p:nvSpPr>
              <p:spPr>
                <a:xfrm flipH="1">
                  <a:off x="1242309" y="4034146"/>
                  <a:ext cx="2973173" cy="2324586"/>
                </a:xfrm>
                <a:custGeom>
                  <a:avLst/>
                  <a:gdLst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3" fmla="*/ 0 w 1009650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258839 w 1268489"/>
                    <a:gd name="connsiteY0" fmla="*/ 870320 h 870320"/>
                    <a:gd name="connsiteX1" fmla="*/ 1268489 w 1268489"/>
                    <a:gd name="connsiteY1" fmla="*/ 298820 h 870320"/>
                    <a:gd name="connsiteX2" fmla="*/ 468389 w 1268489"/>
                    <a:gd name="connsiteY2" fmla="*/ 13070 h 870320"/>
                    <a:gd name="connsiteX3" fmla="*/ 258839 w 1268489"/>
                    <a:gd name="connsiteY3" fmla="*/ 870320 h 870320"/>
                    <a:gd name="connsiteX0" fmla="*/ 258839 w 2197403"/>
                    <a:gd name="connsiteY0" fmla="*/ 2197100 h 2197100"/>
                    <a:gd name="connsiteX1" fmla="*/ 2197403 w 2197403"/>
                    <a:gd name="connsiteY1" fmla="*/ 0 h 2197100"/>
                    <a:gd name="connsiteX2" fmla="*/ 468389 w 2197403"/>
                    <a:gd name="connsiteY2" fmla="*/ 1339850 h 2197100"/>
                    <a:gd name="connsiteX3" fmla="*/ 258839 w 219740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42621 w 2481185"/>
                    <a:gd name="connsiteY0" fmla="*/ 2197100 h 2197100"/>
                    <a:gd name="connsiteX1" fmla="*/ 2481185 w 2481185"/>
                    <a:gd name="connsiteY1" fmla="*/ 0 h 2197100"/>
                    <a:gd name="connsiteX2" fmla="*/ 244171 w 2481185"/>
                    <a:gd name="connsiteY2" fmla="*/ 381907 h 2197100"/>
                    <a:gd name="connsiteX3" fmla="*/ 542621 w 2481185"/>
                    <a:gd name="connsiteY3" fmla="*/ 2197100 h 2197100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849722 w 3049543"/>
                    <a:gd name="connsiteY0" fmla="*/ 2087856 h 2087856"/>
                    <a:gd name="connsiteX1" fmla="*/ 3049543 w 3049543"/>
                    <a:gd name="connsiteY1" fmla="*/ 93956 h 2087856"/>
                    <a:gd name="connsiteX2" fmla="*/ 159386 w 3049543"/>
                    <a:gd name="connsiteY2" fmla="*/ 214606 h 2087856"/>
                    <a:gd name="connsiteX3" fmla="*/ 849722 w 3049543"/>
                    <a:gd name="connsiteY3" fmla="*/ 2087856 h 2087856"/>
                    <a:gd name="connsiteX0" fmla="*/ 849722 w 3049543"/>
                    <a:gd name="connsiteY0" fmla="*/ 2222476 h 2222476"/>
                    <a:gd name="connsiteX1" fmla="*/ 3049543 w 3049543"/>
                    <a:gd name="connsiteY1" fmla="*/ 228576 h 2222476"/>
                    <a:gd name="connsiteX2" fmla="*/ 159386 w 3049543"/>
                    <a:gd name="connsiteY2" fmla="*/ 349226 h 2222476"/>
                    <a:gd name="connsiteX3" fmla="*/ 849722 w 3049543"/>
                    <a:gd name="connsiteY3" fmla="*/ 2222476 h 22224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73173" h="2324586">
                      <a:moveTo>
                        <a:pt x="250838" y="2324586"/>
                      </a:moveTo>
                      <a:cubicBezTo>
                        <a:pt x="-223597" y="1061844"/>
                        <a:pt x="764280" y="-146471"/>
                        <a:pt x="2973173" y="127486"/>
                      </a:cubicBezTo>
                      <a:cubicBezTo>
                        <a:pt x="2183959" y="-166127"/>
                        <a:pt x="1162516" y="77292"/>
                        <a:pt x="561988" y="552936"/>
                      </a:cubicBezTo>
                      <a:cubicBezTo>
                        <a:pt x="100252" y="1007414"/>
                        <a:pt x="-263512" y="1695936"/>
                        <a:pt x="250838" y="2324586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scene3d>
                  <a:camera prst="orthographicFront"/>
                  <a:lightRig rig="threePt" dir="t">
                    <a:rot lat="0" lon="0" rev="3600000"/>
                  </a:lightRig>
                </a:scene3d>
                <a:sp3d prstMaterial="metal">
                  <a:bevelT w="23495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chemeClr val="lt1"/>
                    </a:solidFill>
                  </a:endParaRPr>
                </a:p>
              </p:txBody>
            </p:sp>
          </p:grpSp>
          <p:sp>
            <p:nvSpPr>
              <p:cNvPr id="15" name="Полилиния 14"/>
              <p:cNvSpPr/>
              <p:nvPr/>
            </p:nvSpPr>
            <p:spPr>
              <a:xfrm rot="7992440" flipV="1">
                <a:off x="-100822" y="4987126"/>
                <a:ext cx="4907839" cy="2845755"/>
              </a:xfrm>
              <a:custGeom>
                <a:avLst/>
                <a:gdLst>
                  <a:gd name="connsiteX0" fmla="*/ 0 w 1009650"/>
                  <a:gd name="connsiteY0" fmla="*/ 857250 h 857250"/>
                  <a:gd name="connsiteX1" fmla="*/ 1009650 w 1009650"/>
                  <a:gd name="connsiteY1" fmla="*/ 285750 h 857250"/>
                  <a:gd name="connsiteX2" fmla="*/ 209550 w 1009650"/>
                  <a:gd name="connsiteY2" fmla="*/ 0 h 857250"/>
                  <a:gd name="connsiteX0" fmla="*/ 0 w 1009650"/>
                  <a:gd name="connsiteY0" fmla="*/ 857250 h 857250"/>
                  <a:gd name="connsiteX1" fmla="*/ 1009650 w 1009650"/>
                  <a:gd name="connsiteY1" fmla="*/ 285750 h 857250"/>
                  <a:gd name="connsiteX2" fmla="*/ 209550 w 1009650"/>
                  <a:gd name="connsiteY2" fmla="*/ 0 h 857250"/>
                  <a:gd name="connsiteX3" fmla="*/ 0 w 1009650"/>
                  <a:gd name="connsiteY3" fmla="*/ 857250 h 857250"/>
                  <a:gd name="connsiteX0" fmla="*/ 195726 w 1205376"/>
                  <a:gd name="connsiteY0" fmla="*/ 857250 h 857250"/>
                  <a:gd name="connsiteX1" fmla="*/ 1205376 w 1205376"/>
                  <a:gd name="connsiteY1" fmla="*/ 285750 h 857250"/>
                  <a:gd name="connsiteX2" fmla="*/ 405276 w 1205376"/>
                  <a:gd name="connsiteY2" fmla="*/ 0 h 857250"/>
                  <a:gd name="connsiteX3" fmla="*/ 195726 w 1205376"/>
                  <a:gd name="connsiteY3" fmla="*/ 857250 h 857250"/>
                  <a:gd name="connsiteX0" fmla="*/ 195726 w 1205376"/>
                  <a:gd name="connsiteY0" fmla="*/ 857250 h 857250"/>
                  <a:gd name="connsiteX1" fmla="*/ 1205376 w 1205376"/>
                  <a:gd name="connsiteY1" fmla="*/ 285750 h 857250"/>
                  <a:gd name="connsiteX2" fmla="*/ 405276 w 1205376"/>
                  <a:gd name="connsiteY2" fmla="*/ 0 h 857250"/>
                  <a:gd name="connsiteX3" fmla="*/ 195726 w 1205376"/>
                  <a:gd name="connsiteY3" fmla="*/ 857250 h 857250"/>
                  <a:gd name="connsiteX0" fmla="*/ 258839 w 1268489"/>
                  <a:gd name="connsiteY0" fmla="*/ 870320 h 870320"/>
                  <a:gd name="connsiteX1" fmla="*/ 1268489 w 1268489"/>
                  <a:gd name="connsiteY1" fmla="*/ 298820 h 870320"/>
                  <a:gd name="connsiteX2" fmla="*/ 468389 w 1268489"/>
                  <a:gd name="connsiteY2" fmla="*/ 13070 h 870320"/>
                  <a:gd name="connsiteX3" fmla="*/ 258839 w 1268489"/>
                  <a:gd name="connsiteY3" fmla="*/ 870320 h 870320"/>
                  <a:gd name="connsiteX0" fmla="*/ 258839 w 2197403"/>
                  <a:gd name="connsiteY0" fmla="*/ 2197100 h 2197100"/>
                  <a:gd name="connsiteX1" fmla="*/ 2197403 w 2197403"/>
                  <a:gd name="connsiteY1" fmla="*/ 0 h 2197100"/>
                  <a:gd name="connsiteX2" fmla="*/ 468389 w 2197403"/>
                  <a:gd name="connsiteY2" fmla="*/ 1339850 h 2197100"/>
                  <a:gd name="connsiteX3" fmla="*/ 258839 w 2197403"/>
                  <a:gd name="connsiteY3" fmla="*/ 2197100 h 2197100"/>
                  <a:gd name="connsiteX0" fmla="*/ 504279 w 2442843"/>
                  <a:gd name="connsiteY0" fmla="*/ 2197100 h 2197100"/>
                  <a:gd name="connsiteX1" fmla="*/ 2442843 w 2442843"/>
                  <a:gd name="connsiteY1" fmla="*/ 0 h 2197100"/>
                  <a:gd name="connsiteX2" fmla="*/ 205829 w 2442843"/>
                  <a:gd name="connsiteY2" fmla="*/ 381907 h 2197100"/>
                  <a:gd name="connsiteX3" fmla="*/ 504279 w 2442843"/>
                  <a:gd name="connsiteY3" fmla="*/ 2197100 h 2197100"/>
                  <a:gd name="connsiteX0" fmla="*/ 504279 w 2442843"/>
                  <a:gd name="connsiteY0" fmla="*/ 2197100 h 2197100"/>
                  <a:gd name="connsiteX1" fmla="*/ 2442843 w 2442843"/>
                  <a:gd name="connsiteY1" fmla="*/ 0 h 2197100"/>
                  <a:gd name="connsiteX2" fmla="*/ 205829 w 2442843"/>
                  <a:gd name="connsiteY2" fmla="*/ 381907 h 2197100"/>
                  <a:gd name="connsiteX3" fmla="*/ 504279 w 2442843"/>
                  <a:gd name="connsiteY3" fmla="*/ 2197100 h 2197100"/>
                  <a:gd name="connsiteX0" fmla="*/ 542621 w 2481185"/>
                  <a:gd name="connsiteY0" fmla="*/ 2197100 h 2197100"/>
                  <a:gd name="connsiteX1" fmla="*/ 2481185 w 2481185"/>
                  <a:gd name="connsiteY1" fmla="*/ 0 h 2197100"/>
                  <a:gd name="connsiteX2" fmla="*/ 244171 w 2481185"/>
                  <a:gd name="connsiteY2" fmla="*/ 381907 h 2197100"/>
                  <a:gd name="connsiteX3" fmla="*/ 542621 w 2481185"/>
                  <a:gd name="connsiteY3" fmla="*/ 2197100 h 2197100"/>
                  <a:gd name="connsiteX0" fmla="*/ 542621 w 2742442"/>
                  <a:gd name="connsiteY0" fmla="*/ 2047245 h 2047245"/>
                  <a:gd name="connsiteX1" fmla="*/ 2742442 w 2742442"/>
                  <a:gd name="connsiteY1" fmla="*/ 53345 h 2047245"/>
                  <a:gd name="connsiteX2" fmla="*/ 244171 w 2742442"/>
                  <a:gd name="connsiteY2" fmla="*/ 232052 h 2047245"/>
                  <a:gd name="connsiteX3" fmla="*/ 542621 w 2742442"/>
                  <a:gd name="connsiteY3" fmla="*/ 2047245 h 2047245"/>
                  <a:gd name="connsiteX0" fmla="*/ 542621 w 2742442"/>
                  <a:gd name="connsiteY0" fmla="*/ 2047245 h 2047245"/>
                  <a:gd name="connsiteX1" fmla="*/ 2742442 w 2742442"/>
                  <a:gd name="connsiteY1" fmla="*/ 53345 h 2047245"/>
                  <a:gd name="connsiteX2" fmla="*/ 244171 w 2742442"/>
                  <a:gd name="connsiteY2" fmla="*/ 232052 h 2047245"/>
                  <a:gd name="connsiteX3" fmla="*/ 542621 w 2742442"/>
                  <a:gd name="connsiteY3" fmla="*/ 2047245 h 2047245"/>
                  <a:gd name="connsiteX0" fmla="*/ 849722 w 3049543"/>
                  <a:gd name="connsiteY0" fmla="*/ 2087856 h 2087856"/>
                  <a:gd name="connsiteX1" fmla="*/ 3049543 w 3049543"/>
                  <a:gd name="connsiteY1" fmla="*/ 93956 h 2087856"/>
                  <a:gd name="connsiteX2" fmla="*/ 159386 w 3049543"/>
                  <a:gd name="connsiteY2" fmla="*/ 214606 h 2087856"/>
                  <a:gd name="connsiteX3" fmla="*/ 849722 w 3049543"/>
                  <a:gd name="connsiteY3" fmla="*/ 2087856 h 2087856"/>
                  <a:gd name="connsiteX0" fmla="*/ 849722 w 3049543"/>
                  <a:gd name="connsiteY0" fmla="*/ 2222476 h 2222476"/>
                  <a:gd name="connsiteX1" fmla="*/ 3049543 w 3049543"/>
                  <a:gd name="connsiteY1" fmla="*/ 228576 h 2222476"/>
                  <a:gd name="connsiteX2" fmla="*/ 159386 w 3049543"/>
                  <a:gd name="connsiteY2" fmla="*/ 349226 h 2222476"/>
                  <a:gd name="connsiteX3" fmla="*/ 849722 w 3049543"/>
                  <a:gd name="connsiteY3" fmla="*/ 2222476 h 2222476"/>
                  <a:gd name="connsiteX0" fmla="*/ 457570 w 3179905"/>
                  <a:gd name="connsiteY0" fmla="*/ 2425676 h 2425676"/>
                  <a:gd name="connsiteX1" fmla="*/ 3179905 w 3179905"/>
                  <a:gd name="connsiteY1" fmla="*/ 228576 h 2425676"/>
                  <a:gd name="connsiteX2" fmla="*/ 289748 w 3179905"/>
                  <a:gd name="connsiteY2" fmla="*/ 349226 h 2425676"/>
                  <a:gd name="connsiteX3" fmla="*/ 457570 w 3179905"/>
                  <a:gd name="connsiteY3" fmla="*/ 2425676 h 2425676"/>
                  <a:gd name="connsiteX0" fmla="*/ 457570 w 3179905"/>
                  <a:gd name="connsiteY0" fmla="*/ 2425676 h 2425676"/>
                  <a:gd name="connsiteX1" fmla="*/ 3179905 w 3179905"/>
                  <a:gd name="connsiteY1" fmla="*/ 228576 h 2425676"/>
                  <a:gd name="connsiteX2" fmla="*/ 289748 w 3179905"/>
                  <a:gd name="connsiteY2" fmla="*/ 349226 h 2425676"/>
                  <a:gd name="connsiteX3" fmla="*/ 457570 w 3179905"/>
                  <a:gd name="connsiteY3" fmla="*/ 2425676 h 242567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73173" h="2324586">
                    <a:moveTo>
                      <a:pt x="250838" y="2324586"/>
                    </a:moveTo>
                    <a:cubicBezTo>
                      <a:pt x="237998" y="899249"/>
                      <a:pt x="764280" y="-146471"/>
                      <a:pt x="2973173" y="127486"/>
                    </a:cubicBezTo>
                    <a:cubicBezTo>
                      <a:pt x="2183959" y="-166127"/>
                      <a:pt x="1162516" y="77292"/>
                      <a:pt x="561988" y="552936"/>
                    </a:cubicBezTo>
                    <a:cubicBezTo>
                      <a:pt x="100252" y="1007414"/>
                      <a:pt x="-263512" y="1695936"/>
                      <a:pt x="250838" y="2324586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3600000"/>
                </a:lightRig>
              </a:scene3d>
              <a:sp3d prstMaterial="metal">
                <a:bevelT w="23495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lt1"/>
                  </a:solidFill>
                </a:endParaRPr>
              </a:p>
            </p:txBody>
          </p: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33" y="44624"/>
            <a:ext cx="6060035" cy="1224136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ru-RU" b="1" cap="none" spc="300">
                <a:ln w="11430" cmpd="sng">
                  <a:noFill/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defRPr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0948" y="2231840"/>
            <a:ext cx="8229600" cy="4234233"/>
          </a:xfrm>
          <a:solidFill>
            <a:schemeClr val="bg1">
              <a:alpha val="69000"/>
            </a:schemeClr>
          </a:solidFill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grpSp>
        <p:nvGrpSpPr>
          <p:cNvPr id="27" name="Группа 26"/>
          <p:cNvGrpSpPr/>
          <p:nvPr userDrawn="1"/>
        </p:nvGrpSpPr>
        <p:grpSpPr>
          <a:xfrm rot="7987570">
            <a:off x="2709199" y="6420659"/>
            <a:ext cx="307901" cy="450659"/>
            <a:chOff x="2857488" y="4883951"/>
            <a:chExt cx="571504" cy="903297"/>
          </a:xfrm>
        </p:grpSpPr>
        <p:sp>
          <p:nvSpPr>
            <p:cNvPr id="28" name="Овал 27"/>
            <p:cNvSpPr/>
            <p:nvPr/>
          </p:nvSpPr>
          <p:spPr>
            <a:xfrm>
              <a:off x="3000364" y="4929198"/>
              <a:ext cx="285752" cy="1428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>
              <a:hlinkClick r:id="" action="ppaction://hlinkshowjump?jump=nextslide"/>
            </p:cNvPr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0" name="Прямая соединительная линия 29"/>
            <p:cNvCxnSpPr>
              <a:stCxn id="29" idx="0"/>
              <a:endCxn id="29" idx="4"/>
            </p:cNvCxnSpPr>
            <p:nvPr/>
          </p:nvCxnSpPr>
          <p:spPr>
            <a:xfrm rot="16200000" flipH="1">
              <a:off x="2750331" y="5393545"/>
              <a:ext cx="785818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Овал 30"/>
            <p:cNvSpPr/>
            <p:nvPr/>
          </p:nvSpPr>
          <p:spPr>
            <a:xfrm>
              <a:off x="3069421" y="4883951"/>
              <a:ext cx="142876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Овал 31"/>
            <p:cNvSpPr/>
            <p:nvPr/>
          </p:nvSpPr>
          <p:spPr>
            <a:xfrm>
              <a:off x="3000364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Овал 32"/>
            <p:cNvSpPr/>
            <p:nvPr/>
          </p:nvSpPr>
          <p:spPr>
            <a:xfrm>
              <a:off x="292892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Овал 33"/>
            <p:cNvSpPr/>
            <p:nvPr/>
          </p:nvSpPr>
          <p:spPr>
            <a:xfrm>
              <a:off x="292892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Овал 34"/>
            <p:cNvSpPr/>
            <p:nvPr/>
          </p:nvSpPr>
          <p:spPr>
            <a:xfrm>
              <a:off x="3000364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Овал 35"/>
            <p:cNvSpPr/>
            <p:nvPr/>
          </p:nvSpPr>
          <p:spPr>
            <a:xfrm>
              <a:off x="3214678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Овал 36"/>
            <p:cNvSpPr/>
            <p:nvPr/>
          </p:nvSpPr>
          <p:spPr>
            <a:xfrm>
              <a:off x="328611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Овал 37"/>
            <p:cNvSpPr/>
            <p:nvPr/>
          </p:nvSpPr>
          <p:spPr>
            <a:xfrm>
              <a:off x="328611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Овал 38"/>
            <p:cNvSpPr/>
            <p:nvPr/>
          </p:nvSpPr>
          <p:spPr>
            <a:xfrm>
              <a:off x="3214678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0" name="Группа 39"/>
          <p:cNvGrpSpPr/>
          <p:nvPr userDrawn="1"/>
        </p:nvGrpSpPr>
        <p:grpSpPr>
          <a:xfrm rot="13759740">
            <a:off x="128706" y="6346842"/>
            <a:ext cx="307901" cy="450659"/>
            <a:chOff x="2857488" y="4883951"/>
            <a:chExt cx="571504" cy="903297"/>
          </a:xfrm>
        </p:grpSpPr>
        <p:sp>
          <p:nvSpPr>
            <p:cNvPr id="41" name="Овал 40"/>
            <p:cNvSpPr/>
            <p:nvPr/>
          </p:nvSpPr>
          <p:spPr>
            <a:xfrm>
              <a:off x="3000364" y="4929198"/>
              <a:ext cx="285752" cy="1428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Овал 41">
              <a:hlinkClick r:id="" action="ppaction://hlinkshowjump?jump=previousslide"/>
            </p:cNvPr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3" name="Прямая соединительная линия 42"/>
            <p:cNvCxnSpPr>
              <a:stCxn id="42" idx="0"/>
              <a:endCxn id="42" idx="4"/>
            </p:cNvCxnSpPr>
            <p:nvPr/>
          </p:nvCxnSpPr>
          <p:spPr>
            <a:xfrm rot="16200000" flipH="1">
              <a:off x="2750331" y="5393545"/>
              <a:ext cx="785818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Овал 43"/>
            <p:cNvSpPr/>
            <p:nvPr/>
          </p:nvSpPr>
          <p:spPr>
            <a:xfrm>
              <a:off x="3069421" y="4883951"/>
              <a:ext cx="142876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Овал 44"/>
            <p:cNvSpPr/>
            <p:nvPr/>
          </p:nvSpPr>
          <p:spPr>
            <a:xfrm>
              <a:off x="3000364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Овал 45"/>
            <p:cNvSpPr/>
            <p:nvPr/>
          </p:nvSpPr>
          <p:spPr>
            <a:xfrm>
              <a:off x="292892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Овал 46"/>
            <p:cNvSpPr/>
            <p:nvPr/>
          </p:nvSpPr>
          <p:spPr>
            <a:xfrm>
              <a:off x="292892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Овал 47"/>
            <p:cNvSpPr/>
            <p:nvPr/>
          </p:nvSpPr>
          <p:spPr>
            <a:xfrm>
              <a:off x="3000364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Овал 48"/>
            <p:cNvSpPr/>
            <p:nvPr/>
          </p:nvSpPr>
          <p:spPr>
            <a:xfrm>
              <a:off x="3214678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Овал 49"/>
            <p:cNvSpPr/>
            <p:nvPr/>
          </p:nvSpPr>
          <p:spPr>
            <a:xfrm>
              <a:off x="328611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Овал 50"/>
            <p:cNvSpPr/>
            <p:nvPr/>
          </p:nvSpPr>
          <p:spPr>
            <a:xfrm>
              <a:off x="328611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Овал 51"/>
            <p:cNvSpPr/>
            <p:nvPr/>
          </p:nvSpPr>
          <p:spPr>
            <a:xfrm>
              <a:off x="3214678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3" name="Группа 52"/>
          <p:cNvGrpSpPr/>
          <p:nvPr userDrawn="1"/>
        </p:nvGrpSpPr>
        <p:grpSpPr>
          <a:xfrm rot="4965394">
            <a:off x="8589021" y="104103"/>
            <a:ext cx="307901" cy="450659"/>
            <a:chOff x="2857488" y="4883951"/>
            <a:chExt cx="571504" cy="903297"/>
          </a:xfrm>
        </p:grpSpPr>
        <p:sp>
          <p:nvSpPr>
            <p:cNvPr id="54" name="Овал 53"/>
            <p:cNvSpPr/>
            <p:nvPr/>
          </p:nvSpPr>
          <p:spPr>
            <a:xfrm>
              <a:off x="3000364" y="4929198"/>
              <a:ext cx="285752" cy="1428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Овал 54">
              <a:hlinkClick r:id="" action="ppaction://hlinkshowjump?jump=endshow"/>
            </p:cNvPr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A50021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56" name="Прямая соединительная линия 55"/>
            <p:cNvCxnSpPr>
              <a:stCxn id="55" idx="0"/>
              <a:endCxn id="55" idx="4"/>
            </p:cNvCxnSpPr>
            <p:nvPr/>
          </p:nvCxnSpPr>
          <p:spPr>
            <a:xfrm rot="16200000" flipH="1">
              <a:off x="2750331" y="5393545"/>
              <a:ext cx="785818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Овал 56"/>
            <p:cNvSpPr/>
            <p:nvPr/>
          </p:nvSpPr>
          <p:spPr>
            <a:xfrm>
              <a:off x="3069421" y="4883951"/>
              <a:ext cx="142876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Овал 57"/>
            <p:cNvSpPr/>
            <p:nvPr/>
          </p:nvSpPr>
          <p:spPr>
            <a:xfrm>
              <a:off x="3000364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Овал 58"/>
            <p:cNvSpPr/>
            <p:nvPr/>
          </p:nvSpPr>
          <p:spPr>
            <a:xfrm>
              <a:off x="292892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0" name="Овал 59"/>
            <p:cNvSpPr/>
            <p:nvPr/>
          </p:nvSpPr>
          <p:spPr>
            <a:xfrm>
              <a:off x="292892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Овал 60"/>
            <p:cNvSpPr/>
            <p:nvPr/>
          </p:nvSpPr>
          <p:spPr>
            <a:xfrm>
              <a:off x="3000364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Овал 61"/>
            <p:cNvSpPr/>
            <p:nvPr/>
          </p:nvSpPr>
          <p:spPr>
            <a:xfrm>
              <a:off x="3214678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3" name="Овал 62"/>
            <p:cNvSpPr/>
            <p:nvPr/>
          </p:nvSpPr>
          <p:spPr>
            <a:xfrm>
              <a:off x="328611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4" name="Овал 63"/>
            <p:cNvSpPr/>
            <p:nvPr/>
          </p:nvSpPr>
          <p:spPr>
            <a:xfrm>
              <a:off x="328611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5" name="Овал 64"/>
            <p:cNvSpPr/>
            <p:nvPr/>
          </p:nvSpPr>
          <p:spPr>
            <a:xfrm>
              <a:off x="3214678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140962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-89897" y="-27384"/>
            <a:ext cx="9298389" cy="8086773"/>
            <a:chOff x="-89897" y="0"/>
            <a:chExt cx="9298389" cy="8086773"/>
          </a:xfrm>
        </p:grpSpPr>
        <p:sp>
          <p:nvSpPr>
            <p:cNvPr id="8" name="Полилиния 7"/>
            <p:cNvSpPr/>
            <p:nvPr/>
          </p:nvSpPr>
          <p:spPr>
            <a:xfrm flipV="1">
              <a:off x="-36512" y="4592248"/>
              <a:ext cx="9245004" cy="2381122"/>
            </a:xfrm>
            <a:custGeom>
              <a:avLst/>
              <a:gdLst>
                <a:gd name="connsiteX0" fmla="*/ 0 w 9144000"/>
                <a:gd name="connsiteY0" fmla="*/ 1579418 h 2161309"/>
                <a:gd name="connsiteX1" fmla="*/ 10391 w 9144000"/>
                <a:gd name="connsiteY1" fmla="*/ 1194954 h 2161309"/>
                <a:gd name="connsiteX2" fmla="*/ 9144000 w 9144000"/>
                <a:gd name="connsiteY2" fmla="*/ 0 h 2161309"/>
                <a:gd name="connsiteX3" fmla="*/ 9133609 w 9144000"/>
                <a:gd name="connsiteY3" fmla="*/ 550718 h 2161309"/>
                <a:gd name="connsiteX4" fmla="*/ 3564082 w 9144000"/>
                <a:gd name="connsiteY4" fmla="*/ 2161309 h 2161309"/>
                <a:gd name="connsiteX5" fmla="*/ 0 w 9144000"/>
                <a:gd name="connsiteY5" fmla="*/ 1579418 h 2161309"/>
                <a:gd name="connsiteX0" fmla="*/ 0 w 9144000"/>
                <a:gd name="connsiteY0" fmla="*/ 1579418 h 2161309"/>
                <a:gd name="connsiteX1" fmla="*/ 10391 w 9144000"/>
                <a:gd name="connsiteY1" fmla="*/ 1194954 h 2161309"/>
                <a:gd name="connsiteX2" fmla="*/ 9144000 w 9144000"/>
                <a:gd name="connsiteY2" fmla="*/ 0 h 2161309"/>
                <a:gd name="connsiteX3" fmla="*/ 9133609 w 9144000"/>
                <a:gd name="connsiteY3" fmla="*/ 550718 h 2161309"/>
                <a:gd name="connsiteX4" fmla="*/ 3564082 w 9144000"/>
                <a:gd name="connsiteY4" fmla="*/ 2161309 h 2161309"/>
                <a:gd name="connsiteX5" fmla="*/ 0 w 9144000"/>
                <a:gd name="connsiteY5" fmla="*/ 1579418 h 2161309"/>
                <a:gd name="connsiteX0" fmla="*/ 0 w 9144000"/>
                <a:gd name="connsiteY0" fmla="*/ 1579418 h 2161845"/>
                <a:gd name="connsiteX1" fmla="*/ 10391 w 9144000"/>
                <a:gd name="connsiteY1" fmla="*/ 1194954 h 2161845"/>
                <a:gd name="connsiteX2" fmla="*/ 9144000 w 9144000"/>
                <a:gd name="connsiteY2" fmla="*/ 0 h 2161845"/>
                <a:gd name="connsiteX3" fmla="*/ 9133609 w 9144000"/>
                <a:gd name="connsiteY3" fmla="*/ 550718 h 2161845"/>
                <a:gd name="connsiteX4" fmla="*/ 3564082 w 9144000"/>
                <a:gd name="connsiteY4" fmla="*/ 2161309 h 2161845"/>
                <a:gd name="connsiteX5" fmla="*/ 0 w 9144000"/>
                <a:gd name="connsiteY5" fmla="*/ 1579418 h 2161845"/>
                <a:gd name="connsiteX0" fmla="*/ 0 w 9144000"/>
                <a:gd name="connsiteY0" fmla="*/ 1579418 h 2161845"/>
                <a:gd name="connsiteX1" fmla="*/ 10391 w 9144000"/>
                <a:gd name="connsiteY1" fmla="*/ 1194954 h 2161845"/>
                <a:gd name="connsiteX2" fmla="*/ 9144000 w 9144000"/>
                <a:gd name="connsiteY2" fmla="*/ 0 h 2161845"/>
                <a:gd name="connsiteX3" fmla="*/ 9133609 w 9144000"/>
                <a:gd name="connsiteY3" fmla="*/ 550718 h 2161845"/>
                <a:gd name="connsiteX4" fmla="*/ 3564082 w 9144000"/>
                <a:gd name="connsiteY4" fmla="*/ 2161309 h 2161845"/>
                <a:gd name="connsiteX5" fmla="*/ 0 w 9144000"/>
                <a:gd name="connsiteY5" fmla="*/ 1579418 h 2161845"/>
                <a:gd name="connsiteX0" fmla="*/ 0 w 9144000"/>
                <a:gd name="connsiteY0" fmla="*/ 1579418 h 2161845"/>
                <a:gd name="connsiteX1" fmla="*/ 10391 w 9144000"/>
                <a:gd name="connsiteY1" fmla="*/ 1194954 h 2161845"/>
                <a:gd name="connsiteX2" fmla="*/ 9144000 w 9144000"/>
                <a:gd name="connsiteY2" fmla="*/ 0 h 2161845"/>
                <a:gd name="connsiteX3" fmla="*/ 9133609 w 9144000"/>
                <a:gd name="connsiteY3" fmla="*/ 550718 h 2161845"/>
                <a:gd name="connsiteX4" fmla="*/ 3564082 w 9144000"/>
                <a:gd name="connsiteY4" fmla="*/ 2161309 h 2161845"/>
                <a:gd name="connsiteX5" fmla="*/ 0 w 9144000"/>
                <a:gd name="connsiteY5" fmla="*/ 1579418 h 2161845"/>
                <a:gd name="connsiteX0" fmla="*/ 0 w 9144000"/>
                <a:gd name="connsiteY0" fmla="*/ 1579418 h 2276079"/>
                <a:gd name="connsiteX1" fmla="*/ 10391 w 9144000"/>
                <a:gd name="connsiteY1" fmla="*/ 1194954 h 2276079"/>
                <a:gd name="connsiteX2" fmla="*/ 9144000 w 9144000"/>
                <a:gd name="connsiteY2" fmla="*/ 0 h 2276079"/>
                <a:gd name="connsiteX3" fmla="*/ 9133609 w 9144000"/>
                <a:gd name="connsiteY3" fmla="*/ 550718 h 2276079"/>
                <a:gd name="connsiteX4" fmla="*/ 3574473 w 9144000"/>
                <a:gd name="connsiteY4" fmla="*/ 2275609 h 2276079"/>
                <a:gd name="connsiteX5" fmla="*/ 0 w 9144000"/>
                <a:gd name="connsiteY5" fmla="*/ 1579418 h 2276079"/>
                <a:gd name="connsiteX0" fmla="*/ 0 w 9144000"/>
                <a:gd name="connsiteY0" fmla="*/ 1579418 h 2234538"/>
                <a:gd name="connsiteX1" fmla="*/ 10391 w 9144000"/>
                <a:gd name="connsiteY1" fmla="*/ 1194954 h 2234538"/>
                <a:gd name="connsiteX2" fmla="*/ 9144000 w 9144000"/>
                <a:gd name="connsiteY2" fmla="*/ 0 h 2234538"/>
                <a:gd name="connsiteX3" fmla="*/ 9133609 w 9144000"/>
                <a:gd name="connsiteY3" fmla="*/ 550718 h 2234538"/>
                <a:gd name="connsiteX4" fmla="*/ 3418609 w 9144000"/>
                <a:gd name="connsiteY4" fmla="*/ 2234046 h 2234538"/>
                <a:gd name="connsiteX5" fmla="*/ 0 w 9144000"/>
                <a:gd name="connsiteY5" fmla="*/ 1579418 h 223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00" h="2234538">
                  <a:moveTo>
                    <a:pt x="0" y="1579418"/>
                  </a:moveTo>
                  <a:lnTo>
                    <a:pt x="10391" y="1194954"/>
                  </a:lnTo>
                  <a:lnTo>
                    <a:pt x="9144000" y="0"/>
                  </a:lnTo>
                  <a:lnTo>
                    <a:pt x="9133609" y="550718"/>
                  </a:lnTo>
                  <a:cubicBezTo>
                    <a:pt x="6591300" y="651164"/>
                    <a:pt x="5534890" y="1998518"/>
                    <a:pt x="3418609" y="2234046"/>
                  </a:cubicBezTo>
                  <a:cubicBezTo>
                    <a:pt x="1929246" y="2258291"/>
                    <a:pt x="543790" y="1378528"/>
                    <a:pt x="0" y="157941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165100" dist="127000" algn="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>
                <a:rot lat="0" lon="0" rev="4200000"/>
              </a:lightRig>
            </a:scene3d>
            <a:sp3d prstMaterial="metal">
              <a:bevelT w="2349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олилиния 8"/>
            <p:cNvSpPr/>
            <p:nvPr/>
          </p:nvSpPr>
          <p:spPr>
            <a:xfrm rot="15296644" flipV="1">
              <a:off x="2494221" y="1711164"/>
              <a:ext cx="3791491" cy="8959727"/>
            </a:xfrm>
            <a:custGeom>
              <a:avLst/>
              <a:gdLst>
                <a:gd name="connsiteX0" fmla="*/ 1101437 w 1101437"/>
                <a:gd name="connsiteY0" fmla="*/ 10391 h 6889173"/>
                <a:gd name="connsiteX1" fmla="*/ 1007918 w 1101437"/>
                <a:gd name="connsiteY1" fmla="*/ 0 h 6889173"/>
                <a:gd name="connsiteX2" fmla="*/ 0 w 1101437"/>
                <a:gd name="connsiteY2" fmla="*/ 5081155 h 6889173"/>
                <a:gd name="connsiteX3" fmla="*/ 613064 w 1101437"/>
                <a:gd name="connsiteY3" fmla="*/ 6889173 h 6889173"/>
                <a:gd name="connsiteX4" fmla="*/ 665018 w 1101437"/>
                <a:gd name="connsiteY4" fmla="*/ 6889173 h 6889173"/>
                <a:gd name="connsiteX5" fmla="*/ 467591 w 1101437"/>
                <a:gd name="connsiteY5" fmla="*/ 4073237 h 6889173"/>
                <a:gd name="connsiteX6" fmla="*/ 1101437 w 1101437"/>
                <a:gd name="connsiteY6" fmla="*/ 10391 h 6889173"/>
                <a:gd name="connsiteX0" fmla="*/ 1418094 w 1418094"/>
                <a:gd name="connsiteY0" fmla="*/ 10391 h 6889173"/>
                <a:gd name="connsiteX1" fmla="*/ 1324575 w 1418094"/>
                <a:gd name="connsiteY1" fmla="*/ 0 h 6889173"/>
                <a:gd name="connsiteX2" fmla="*/ 316657 w 1418094"/>
                <a:gd name="connsiteY2" fmla="*/ 5081155 h 6889173"/>
                <a:gd name="connsiteX3" fmla="*/ 929721 w 1418094"/>
                <a:gd name="connsiteY3" fmla="*/ 6889173 h 6889173"/>
                <a:gd name="connsiteX4" fmla="*/ 981675 w 1418094"/>
                <a:gd name="connsiteY4" fmla="*/ 6889173 h 6889173"/>
                <a:gd name="connsiteX5" fmla="*/ 784248 w 1418094"/>
                <a:gd name="connsiteY5" fmla="*/ 4073237 h 6889173"/>
                <a:gd name="connsiteX6" fmla="*/ 1418094 w 1418094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668296"/>
                <a:gd name="connsiteY0" fmla="*/ 10391 h 6889173"/>
                <a:gd name="connsiteX1" fmla="*/ 1450199 w 1668296"/>
                <a:gd name="connsiteY1" fmla="*/ 0 h 6889173"/>
                <a:gd name="connsiteX2" fmla="*/ 442281 w 1668296"/>
                <a:gd name="connsiteY2" fmla="*/ 5081155 h 6889173"/>
                <a:gd name="connsiteX3" fmla="*/ 1055345 w 1668296"/>
                <a:gd name="connsiteY3" fmla="*/ 6889173 h 6889173"/>
                <a:gd name="connsiteX4" fmla="*/ 1107299 w 1668296"/>
                <a:gd name="connsiteY4" fmla="*/ 6889173 h 6889173"/>
                <a:gd name="connsiteX5" fmla="*/ 909872 w 1668296"/>
                <a:gd name="connsiteY5" fmla="*/ 4073237 h 6889173"/>
                <a:gd name="connsiteX6" fmla="*/ 1543718 w 1668296"/>
                <a:gd name="connsiteY6" fmla="*/ 10391 h 6889173"/>
                <a:gd name="connsiteX0" fmla="*/ 1543718 w 1668296"/>
                <a:gd name="connsiteY0" fmla="*/ 10391 h 6889173"/>
                <a:gd name="connsiteX1" fmla="*/ 1450199 w 1668296"/>
                <a:gd name="connsiteY1" fmla="*/ 0 h 6889173"/>
                <a:gd name="connsiteX2" fmla="*/ 442281 w 1668296"/>
                <a:gd name="connsiteY2" fmla="*/ 5081155 h 6889173"/>
                <a:gd name="connsiteX3" fmla="*/ 1055345 w 1668296"/>
                <a:gd name="connsiteY3" fmla="*/ 6889173 h 6889173"/>
                <a:gd name="connsiteX4" fmla="*/ 1107299 w 1668296"/>
                <a:gd name="connsiteY4" fmla="*/ 6889173 h 6889173"/>
                <a:gd name="connsiteX5" fmla="*/ 909872 w 1668296"/>
                <a:gd name="connsiteY5" fmla="*/ 4073237 h 6889173"/>
                <a:gd name="connsiteX6" fmla="*/ 1543718 w 1668296"/>
                <a:gd name="connsiteY6" fmla="*/ 10391 h 6889173"/>
                <a:gd name="connsiteX0" fmla="*/ 1543718 w 1668296"/>
                <a:gd name="connsiteY0" fmla="*/ 10391 h 6889173"/>
                <a:gd name="connsiteX1" fmla="*/ 1450199 w 1668296"/>
                <a:gd name="connsiteY1" fmla="*/ 0 h 6889173"/>
                <a:gd name="connsiteX2" fmla="*/ 442281 w 1668296"/>
                <a:gd name="connsiteY2" fmla="*/ 5081155 h 6889173"/>
                <a:gd name="connsiteX3" fmla="*/ 1055345 w 1668296"/>
                <a:gd name="connsiteY3" fmla="*/ 6889173 h 6889173"/>
                <a:gd name="connsiteX4" fmla="*/ 1107299 w 1668296"/>
                <a:gd name="connsiteY4" fmla="*/ 6889173 h 6889173"/>
                <a:gd name="connsiteX5" fmla="*/ 909872 w 1668296"/>
                <a:gd name="connsiteY5" fmla="*/ 4073237 h 6889173"/>
                <a:gd name="connsiteX6" fmla="*/ 1543718 w 1668296"/>
                <a:gd name="connsiteY6" fmla="*/ 10391 h 6889173"/>
                <a:gd name="connsiteX0" fmla="*/ 3526525 w 3651103"/>
                <a:gd name="connsiteY0" fmla="*/ 415545 h 7294327"/>
                <a:gd name="connsiteX1" fmla="*/ 317711 w 3651103"/>
                <a:gd name="connsiteY1" fmla="*/ 0 h 7294327"/>
                <a:gd name="connsiteX2" fmla="*/ 2425088 w 3651103"/>
                <a:gd name="connsiteY2" fmla="*/ 5486309 h 7294327"/>
                <a:gd name="connsiteX3" fmla="*/ 3038152 w 3651103"/>
                <a:gd name="connsiteY3" fmla="*/ 7294327 h 7294327"/>
                <a:gd name="connsiteX4" fmla="*/ 3090106 w 3651103"/>
                <a:gd name="connsiteY4" fmla="*/ 7294327 h 7294327"/>
                <a:gd name="connsiteX5" fmla="*/ 2892679 w 3651103"/>
                <a:gd name="connsiteY5" fmla="*/ 4478391 h 7294327"/>
                <a:gd name="connsiteX6" fmla="*/ 3526525 w 3651103"/>
                <a:gd name="connsiteY6" fmla="*/ 415545 h 7294327"/>
                <a:gd name="connsiteX0" fmla="*/ 445914 w 3651103"/>
                <a:gd name="connsiteY0" fmla="*/ 0 h 7347603"/>
                <a:gd name="connsiteX1" fmla="*/ 317711 w 3651103"/>
                <a:gd name="connsiteY1" fmla="*/ 53276 h 7347603"/>
                <a:gd name="connsiteX2" fmla="*/ 2425088 w 3651103"/>
                <a:gd name="connsiteY2" fmla="*/ 5539585 h 7347603"/>
                <a:gd name="connsiteX3" fmla="*/ 3038152 w 3651103"/>
                <a:gd name="connsiteY3" fmla="*/ 7347603 h 7347603"/>
                <a:gd name="connsiteX4" fmla="*/ 3090106 w 3651103"/>
                <a:gd name="connsiteY4" fmla="*/ 7347603 h 7347603"/>
                <a:gd name="connsiteX5" fmla="*/ 2892679 w 3651103"/>
                <a:gd name="connsiteY5" fmla="*/ 4531667 h 7347603"/>
                <a:gd name="connsiteX6" fmla="*/ 445914 w 3651103"/>
                <a:gd name="connsiteY6" fmla="*/ 0 h 7347603"/>
                <a:gd name="connsiteX0" fmla="*/ 445914 w 3651103"/>
                <a:gd name="connsiteY0" fmla="*/ 0 h 8896913"/>
                <a:gd name="connsiteX1" fmla="*/ 317711 w 3651103"/>
                <a:gd name="connsiteY1" fmla="*/ 53276 h 8896913"/>
                <a:gd name="connsiteX2" fmla="*/ 2425088 w 3651103"/>
                <a:gd name="connsiteY2" fmla="*/ 5539585 h 8896913"/>
                <a:gd name="connsiteX3" fmla="*/ 2546947 w 3651103"/>
                <a:gd name="connsiteY3" fmla="*/ 8896913 h 8896913"/>
                <a:gd name="connsiteX4" fmla="*/ 3090106 w 3651103"/>
                <a:gd name="connsiteY4" fmla="*/ 7347603 h 8896913"/>
                <a:gd name="connsiteX5" fmla="*/ 2892679 w 3651103"/>
                <a:gd name="connsiteY5" fmla="*/ 4531667 h 8896913"/>
                <a:gd name="connsiteX6" fmla="*/ 445914 w 3651103"/>
                <a:gd name="connsiteY6" fmla="*/ 0 h 8896913"/>
                <a:gd name="connsiteX0" fmla="*/ 445914 w 4168321"/>
                <a:gd name="connsiteY0" fmla="*/ 0 h 8896913"/>
                <a:gd name="connsiteX1" fmla="*/ 317711 w 4168321"/>
                <a:gd name="connsiteY1" fmla="*/ 53276 h 8896913"/>
                <a:gd name="connsiteX2" fmla="*/ 2425088 w 4168321"/>
                <a:gd name="connsiteY2" fmla="*/ 5539585 h 8896913"/>
                <a:gd name="connsiteX3" fmla="*/ 2546947 w 4168321"/>
                <a:gd name="connsiteY3" fmla="*/ 8896913 h 8896913"/>
                <a:gd name="connsiteX4" fmla="*/ 3853382 w 4168321"/>
                <a:gd name="connsiteY4" fmla="*/ 8507821 h 8896913"/>
                <a:gd name="connsiteX5" fmla="*/ 2892679 w 4168321"/>
                <a:gd name="connsiteY5" fmla="*/ 4531667 h 8896913"/>
                <a:gd name="connsiteX6" fmla="*/ 445914 w 4168321"/>
                <a:gd name="connsiteY6" fmla="*/ 0 h 8896913"/>
                <a:gd name="connsiteX0" fmla="*/ 509951 w 4232358"/>
                <a:gd name="connsiteY0" fmla="*/ 0 h 8896913"/>
                <a:gd name="connsiteX1" fmla="*/ 381748 w 4232358"/>
                <a:gd name="connsiteY1" fmla="*/ 53276 h 8896913"/>
                <a:gd name="connsiteX2" fmla="*/ 1946105 w 4232358"/>
                <a:gd name="connsiteY2" fmla="*/ 5285145 h 8896913"/>
                <a:gd name="connsiteX3" fmla="*/ 2610984 w 4232358"/>
                <a:gd name="connsiteY3" fmla="*/ 8896913 h 8896913"/>
                <a:gd name="connsiteX4" fmla="*/ 3917419 w 4232358"/>
                <a:gd name="connsiteY4" fmla="*/ 8507821 h 8896913"/>
                <a:gd name="connsiteX5" fmla="*/ 2956716 w 4232358"/>
                <a:gd name="connsiteY5" fmla="*/ 4531667 h 8896913"/>
                <a:gd name="connsiteX6" fmla="*/ 509951 w 4232358"/>
                <a:gd name="connsiteY6" fmla="*/ 0 h 8896913"/>
                <a:gd name="connsiteX0" fmla="*/ 192745 w 3915152"/>
                <a:gd name="connsiteY0" fmla="*/ 0 h 8896913"/>
                <a:gd name="connsiteX1" fmla="*/ 64542 w 3915152"/>
                <a:gd name="connsiteY1" fmla="*/ 53276 h 8896913"/>
                <a:gd name="connsiteX2" fmla="*/ 2293778 w 3915152"/>
                <a:gd name="connsiteY2" fmla="*/ 8896913 h 8896913"/>
                <a:gd name="connsiteX3" fmla="*/ 3600213 w 3915152"/>
                <a:gd name="connsiteY3" fmla="*/ 8507821 h 8896913"/>
                <a:gd name="connsiteX4" fmla="*/ 2639510 w 3915152"/>
                <a:gd name="connsiteY4" fmla="*/ 4531667 h 8896913"/>
                <a:gd name="connsiteX5" fmla="*/ 192745 w 3915152"/>
                <a:gd name="connsiteY5" fmla="*/ 0 h 8896913"/>
                <a:gd name="connsiteX0" fmla="*/ 128203 w 3850610"/>
                <a:gd name="connsiteY0" fmla="*/ 0 h 8896913"/>
                <a:gd name="connsiteX1" fmla="*/ 0 w 3850610"/>
                <a:gd name="connsiteY1" fmla="*/ 53276 h 8896913"/>
                <a:gd name="connsiteX2" fmla="*/ 2229236 w 3850610"/>
                <a:gd name="connsiteY2" fmla="*/ 8896913 h 8896913"/>
                <a:gd name="connsiteX3" fmla="*/ 3535671 w 3850610"/>
                <a:gd name="connsiteY3" fmla="*/ 8507821 h 8896913"/>
                <a:gd name="connsiteX4" fmla="*/ 2574968 w 3850610"/>
                <a:gd name="connsiteY4" fmla="*/ 4531667 h 8896913"/>
                <a:gd name="connsiteX5" fmla="*/ 128203 w 3850610"/>
                <a:gd name="connsiteY5" fmla="*/ 0 h 8896913"/>
                <a:gd name="connsiteX0" fmla="*/ 128203 w 3862195"/>
                <a:gd name="connsiteY0" fmla="*/ 0 h 8896913"/>
                <a:gd name="connsiteX1" fmla="*/ 0 w 3862195"/>
                <a:gd name="connsiteY1" fmla="*/ 53276 h 8896913"/>
                <a:gd name="connsiteX2" fmla="*/ 2229236 w 3862195"/>
                <a:gd name="connsiteY2" fmla="*/ 8896913 h 8896913"/>
                <a:gd name="connsiteX3" fmla="*/ 3535671 w 3862195"/>
                <a:gd name="connsiteY3" fmla="*/ 8507821 h 8896913"/>
                <a:gd name="connsiteX4" fmla="*/ 2629859 w 3862195"/>
                <a:gd name="connsiteY4" fmla="*/ 3827397 h 8896913"/>
                <a:gd name="connsiteX5" fmla="*/ 128203 w 3862195"/>
                <a:gd name="connsiteY5" fmla="*/ 0 h 8896913"/>
                <a:gd name="connsiteX0" fmla="*/ 128203 w 3862195"/>
                <a:gd name="connsiteY0" fmla="*/ 0 h 8896913"/>
                <a:gd name="connsiteX1" fmla="*/ 0 w 3862195"/>
                <a:gd name="connsiteY1" fmla="*/ 53276 h 8896913"/>
                <a:gd name="connsiteX2" fmla="*/ 2229236 w 3862195"/>
                <a:gd name="connsiteY2" fmla="*/ 8896913 h 8896913"/>
                <a:gd name="connsiteX3" fmla="*/ 3535671 w 3862195"/>
                <a:gd name="connsiteY3" fmla="*/ 8507821 h 8896913"/>
                <a:gd name="connsiteX4" fmla="*/ 2629859 w 3862195"/>
                <a:gd name="connsiteY4" fmla="*/ 3827397 h 8896913"/>
                <a:gd name="connsiteX5" fmla="*/ 128203 w 3862195"/>
                <a:gd name="connsiteY5" fmla="*/ 0 h 8896913"/>
                <a:gd name="connsiteX0" fmla="*/ 128203 w 3862195"/>
                <a:gd name="connsiteY0" fmla="*/ 0 h 8896913"/>
                <a:gd name="connsiteX1" fmla="*/ 0 w 3862195"/>
                <a:gd name="connsiteY1" fmla="*/ 53276 h 8896913"/>
                <a:gd name="connsiteX2" fmla="*/ 2229236 w 3862195"/>
                <a:gd name="connsiteY2" fmla="*/ 8896913 h 8896913"/>
                <a:gd name="connsiteX3" fmla="*/ 3535671 w 3862195"/>
                <a:gd name="connsiteY3" fmla="*/ 8507821 h 8896913"/>
                <a:gd name="connsiteX4" fmla="*/ 2629859 w 3862195"/>
                <a:gd name="connsiteY4" fmla="*/ 3827397 h 8896913"/>
                <a:gd name="connsiteX5" fmla="*/ 128203 w 3862195"/>
                <a:gd name="connsiteY5" fmla="*/ 0 h 8896913"/>
                <a:gd name="connsiteX0" fmla="*/ 128203 w 3535671"/>
                <a:gd name="connsiteY0" fmla="*/ 0 h 8896913"/>
                <a:gd name="connsiteX1" fmla="*/ 0 w 3535671"/>
                <a:gd name="connsiteY1" fmla="*/ 53276 h 8896913"/>
                <a:gd name="connsiteX2" fmla="*/ 2229236 w 3535671"/>
                <a:gd name="connsiteY2" fmla="*/ 8896913 h 8896913"/>
                <a:gd name="connsiteX3" fmla="*/ 3535671 w 3535671"/>
                <a:gd name="connsiteY3" fmla="*/ 8507821 h 8896913"/>
                <a:gd name="connsiteX4" fmla="*/ 2629859 w 3535671"/>
                <a:gd name="connsiteY4" fmla="*/ 3827397 h 8896913"/>
                <a:gd name="connsiteX5" fmla="*/ 128203 w 3535671"/>
                <a:gd name="connsiteY5" fmla="*/ 0 h 8896913"/>
                <a:gd name="connsiteX0" fmla="*/ 128203 w 3535671"/>
                <a:gd name="connsiteY0" fmla="*/ 0 h 8896913"/>
                <a:gd name="connsiteX1" fmla="*/ 0 w 3535671"/>
                <a:gd name="connsiteY1" fmla="*/ 53276 h 8896913"/>
                <a:gd name="connsiteX2" fmla="*/ 2229236 w 3535671"/>
                <a:gd name="connsiteY2" fmla="*/ 8896913 h 8896913"/>
                <a:gd name="connsiteX3" fmla="*/ 3535671 w 3535671"/>
                <a:gd name="connsiteY3" fmla="*/ 8507821 h 8896913"/>
                <a:gd name="connsiteX4" fmla="*/ 2629859 w 3535671"/>
                <a:gd name="connsiteY4" fmla="*/ 3827397 h 8896913"/>
                <a:gd name="connsiteX5" fmla="*/ 128203 w 3535671"/>
                <a:gd name="connsiteY5" fmla="*/ 0 h 8896913"/>
                <a:gd name="connsiteX0" fmla="*/ 128203 w 3535671"/>
                <a:gd name="connsiteY0" fmla="*/ 0 h 8896913"/>
                <a:gd name="connsiteX1" fmla="*/ 0 w 3535671"/>
                <a:gd name="connsiteY1" fmla="*/ 53276 h 8896913"/>
                <a:gd name="connsiteX2" fmla="*/ 2229236 w 3535671"/>
                <a:gd name="connsiteY2" fmla="*/ 8896913 h 8896913"/>
                <a:gd name="connsiteX3" fmla="*/ 3535671 w 3535671"/>
                <a:gd name="connsiteY3" fmla="*/ 8507821 h 8896913"/>
                <a:gd name="connsiteX4" fmla="*/ 2629859 w 3535671"/>
                <a:gd name="connsiteY4" fmla="*/ 3827397 h 8896913"/>
                <a:gd name="connsiteX5" fmla="*/ 128203 w 3535671"/>
                <a:gd name="connsiteY5" fmla="*/ 0 h 8896913"/>
                <a:gd name="connsiteX0" fmla="*/ 164332 w 3571800"/>
                <a:gd name="connsiteY0" fmla="*/ 0 h 8896913"/>
                <a:gd name="connsiteX1" fmla="*/ 0 w 3571800"/>
                <a:gd name="connsiteY1" fmla="*/ 31271 h 8896913"/>
                <a:gd name="connsiteX2" fmla="*/ 2265365 w 3571800"/>
                <a:gd name="connsiteY2" fmla="*/ 8896913 h 8896913"/>
                <a:gd name="connsiteX3" fmla="*/ 3571800 w 3571800"/>
                <a:gd name="connsiteY3" fmla="*/ 8507821 h 8896913"/>
                <a:gd name="connsiteX4" fmla="*/ 2665988 w 3571800"/>
                <a:gd name="connsiteY4" fmla="*/ 3827397 h 8896913"/>
                <a:gd name="connsiteX5" fmla="*/ 164332 w 3571800"/>
                <a:gd name="connsiteY5" fmla="*/ 0 h 8896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00" h="8896913">
                  <a:moveTo>
                    <a:pt x="164332" y="0"/>
                  </a:moveTo>
                  <a:lnTo>
                    <a:pt x="0" y="31271"/>
                  </a:lnTo>
                  <a:cubicBezTo>
                    <a:pt x="350172" y="1514090"/>
                    <a:pt x="1676087" y="7487822"/>
                    <a:pt x="2265365" y="8896913"/>
                  </a:cubicBezTo>
                  <a:lnTo>
                    <a:pt x="3571800" y="8507821"/>
                  </a:lnTo>
                  <a:cubicBezTo>
                    <a:pt x="3036553" y="6682818"/>
                    <a:pt x="4168320" y="6104029"/>
                    <a:pt x="2665988" y="3827397"/>
                  </a:cubicBezTo>
                  <a:cubicBezTo>
                    <a:pt x="1652017" y="2416566"/>
                    <a:pt x="447622" y="1672663"/>
                    <a:pt x="164332" y="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7200000"/>
              </a:lightRig>
            </a:scene3d>
            <a:sp3d prstMaterial="metal">
              <a:bevelT w="23495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0" name="Группа 9"/>
            <p:cNvGrpSpPr/>
            <p:nvPr/>
          </p:nvGrpSpPr>
          <p:grpSpPr>
            <a:xfrm flipH="1">
              <a:off x="5256810" y="2236468"/>
              <a:ext cx="3590585" cy="5620207"/>
              <a:chOff x="185390" y="3243716"/>
              <a:chExt cx="3590585" cy="5620207"/>
            </a:xfrm>
            <a:effectLst>
              <a:outerShdw blurRad="241300" dist="127000" dir="2700000" algn="tl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14" name="Группа 13"/>
              <p:cNvGrpSpPr/>
              <p:nvPr/>
            </p:nvGrpSpPr>
            <p:grpSpPr>
              <a:xfrm rot="730301">
                <a:off x="185390" y="3243716"/>
                <a:ext cx="2537603" cy="1800200"/>
                <a:chOff x="1242309" y="3933056"/>
                <a:chExt cx="3179905" cy="2425676"/>
              </a:xfrm>
            </p:grpSpPr>
            <p:sp>
              <p:nvSpPr>
                <p:cNvPr id="19" name="Полилиния 18"/>
                <p:cNvSpPr/>
                <p:nvPr/>
              </p:nvSpPr>
              <p:spPr>
                <a:xfrm flipH="1">
                  <a:off x="1242309" y="3933056"/>
                  <a:ext cx="3179905" cy="2425676"/>
                </a:xfrm>
                <a:custGeom>
                  <a:avLst/>
                  <a:gdLst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3" fmla="*/ 0 w 1009650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258839 w 1268489"/>
                    <a:gd name="connsiteY0" fmla="*/ 870320 h 870320"/>
                    <a:gd name="connsiteX1" fmla="*/ 1268489 w 1268489"/>
                    <a:gd name="connsiteY1" fmla="*/ 298820 h 870320"/>
                    <a:gd name="connsiteX2" fmla="*/ 468389 w 1268489"/>
                    <a:gd name="connsiteY2" fmla="*/ 13070 h 870320"/>
                    <a:gd name="connsiteX3" fmla="*/ 258839 w 1268489"/>
                    <a:gd name="connsiteY3" fmla="*/ 870320 h 870320"/>
                    <a:gd name="connsiteX0" fmla="*/ 258839 w 2197403"/>
                    <a:gd name="connsiteY0" fmla="*/ 2197100 h 2197100"/>
                    <a:gd name="connsiteX1" fmla="*/ 2197403 w 2197403"/>
                    <a:gd name="connsiteY1" fmla="*/ 0 h 2197100"/>
                    <a:gd name="connsiteX2" fmla="*/ 468389 w 2197403"/>
                    <a:gd name="connsiteY2" fmla="*/ 1339850 h 2197100"/>
                    <a:gd name="connsiteX3" fmla="*/ 258839 w 219740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42621 w 2481185"/>
                    <a:gd name="connsiteY0" fmla="*/ 2197100 h 2197100"/>
                    <a:gd name="connsiteX1" fmla="*/ 2481185 w 2481185"/>
                    <a:gd name="connsiteY1" fmla="*/ 0 h 2197100"/>
                    <a:gd name="connsiteX2" fmla="*/ 244171 w 2481185"/>
                    <a:gd name="connsiteY2" fmla="*/ 381907 h 2197100"/>
                    <a:gd name="connsiteX3" fmla="*/ 542621 w 2481185"/>
                    <a:gd name="connsiteY3" fmla="*/ 2197100 h 2197100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849722 w 3049543"/>
                    <a:gd name="connsiteY0" fmla="*/ 2087856 h 2087856"/>
                    <a:gd name="connsiteX1" fmla="*/ 3049543 w 3049543"/>
                    <a:gd name="connsiteY1" fmla="*/ 93956 h 2087856"/>
                    <a:gd name="connsiteX2" fmla="*/ 159386 w 3049543"/>
                    <a:gd name="connsiteY2" fmla="*/ 214606 h 2087856"/>
                    <a:gd name="connsiteX3" fmla="*/ 849722 w 3049543"/>
                    <a:gd name="connsiteY3" fmla="*/ 2087856 h 2087856"/>
                    <a:gd name="connsiteX0" fmla="*/ 849722 w 3049543"/>
                    <a:gd name="connsiteY0" fmla="*/ 2222476 h 2222476"/>
                    <a:gd name="connsiteX1" fmla="*/ 3049543 w 3049543"/>
                    <a:gd name="connsiteY1" fmla="*/ 228576 h 2222476"/>
                    <a:gd name="connsiteX2" fmla="*/ 159386 w 3049543"/>
                    <a:gd name="connsiteY2" fmla="*/ 349226 h 2222476"/>
                    <a:gd name="connsiteX3" fmla="*/ 849722 w 3049543"/>
                    <a:gd name="connsiteY3" fmla="*/ 2222476 h 22224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79905" h="2425676">
                      <a:moveTo>
                        <a:pt x="457570" y="2425676"/>
                      </a:moveTo>
                      <a:cubicBezTo>
                        <a:pt x="723363" y="1917676"/>
                        <a:pt x="971012" y="985133"/>
                        <a:pt x="3179905" y="228576"/>
                      </a:cubicBezTo>
                      <a:cubicBezTo>
                        <a:pt x="2390691" y="-65037"/>
                        <a:pt x="890276" y="-126418"/>
                        <a:pt x="289748" y="349226"/>
                      </a:cubicBezTo>
                      <a:cubicBezTo>
                        <a:pt x="-171988" y="803704"/>
                        <a:pt x="-56780" y="1797026"/>
                        <a:pt x="457570" y="2425676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scene3d>
                  <a:camera prst="orthographicFront"/>
                  <a:lightRig rig="threePt" dir="t">
                    <a:rot lat="0" lon="0" rev="3600000"/>
                  </a:lightRig>
                </a:scene3d>
                <a:sp3d prstMaterial="metal">
                  <a:bevelT w="23495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0" name="Полилиния 19"/>
                <p:cNvSpPr/>
                <p:nvPr/>
              </p:nvSpPr>
              <p:spPr>
                <a:xfrm flipH="1">
                  <a:off x="1242309" y="4034146"/>
                  <a:ext cx="2973173" cy="2324586"/>
                </a:xfrm>
                <a:custGeom>
                  <a:avLst/>
                  <a:gdLst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3" fmla="*/ 0 w 1009650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258839 w 1268489"/>
                    <a:gd name="connsiteY0" fmla="*/ 870320 h 870320"/>
                    <a:gd name="connsiteX1" fmla="*/ 1268489 w 1268489"/>
                    <a:gd name="connsiteY1" fmla="*/ 298820 h 870320"/>
                    <a:gd name="connsiteX2" fmla="*/ 468389 w 1268489"/>
                    <a:gd name="connsiteY2" fmla="*/ 13070 h 870320"/>
                    <a:gd name="connsiteX3" fmla="*/ 258839 w 1268489"/>
                    <a:gd name="connsiteY3" fmla="*/ 870320 h 870320"/>
                    <a:gd name="connsiteX0" fmla="*/ 258839 w 2197403"/>
                    <a:gd name="connsiteY0" fmla="*/ 2197100 h 2197100"/>
                    <a:gd name="connsiteX1" fmla="*/ 2197403 w 2197403"/>
                    <a:gd name="connsiteY1" fmla="*/ 0 h 2197100"/>
                    <a:gd name="connsiteX2" fmla="*/ 468389 w 2197403"/>
                    <a:gd name="connsiteY2" fmla="*/ 1339850 h 2197100"/>
                    <a:gd name="connsiteX3" fmla="*/ 258839 w 219740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42621 w 2481185"/>
                    <a:gd name="connsiteY0" fmla="*/ 2197100 h 2197100"/>
                    <a:gd name="connsiteX1" fmla="*/ 2481185 w 2481185"/>
                    <a:gd name="connsiteY1" fmla="*/ 0 h 2197100"/>
                    <a:gd name="connsiteX2" fmla="*/ 244171 w 2481185"/>
                    <a:gd name="connsiteY2" fmla="*/ 381907 h 2197100"/>
                    <a:gd name="connsiteX3" fmla="*/ 542621 w 2481185"/>
                    <a:gd name="connsiteY3" fmla="*/ 2197100 h 2197100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849722 w 3049543"/>
                    <a:gd name="connsiteY0" fmla="*/ 2087856 h 2087856"/>
                    <a:gd name="connsiteX1" fmla="*/ 3049543 w 3049543"/>
                    <a:gd name="connsiteY1" fmla="*/ 93956 h 2087856"/>
                    <a:gd name="connsiteX2" fmla="*/ 159386 w 3049543"/>
                    <a:gd name="connsiteY2" fmla="*/ 214606 h 2087856"/>
                    <a:gd name="connsiteX3" fmla="*/ 849722 w 3049543"/>
                    <a:gd name="connsiteY3" fmla="*/ 2087856 h 2087856"/>
                    <a:gd name="connsiteX0" fmla="*/ 849722 w 3049543"/>
                    <a:gd name="connsiteY0" fmla="*/ 2222476 h 2222476"/>
                    <a:gd name="connsiteX1" fmla="*/ 3049543 w 3049543"/>
                    <a:gd name="connsiteY1" fmla="*/ 228576 h 2222476"/>
                    <a:gd name="connsiteX2" fmla="*/ 159386 w 3049543"/>
                    <a:gd name="connsiteY2" fmla="*/ 349226 h 2222476"/>
                    <a:gd name="connsiteX3" fmla="*/ 849722 w 3049543"/>
                    <a:gd name="connsiteY3" fmla="*/ 2222476 h 22224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73173" h="2324586">
                      <a:moveTo>
                        <a:pt x="250838" y="2324586"/>
                      </a:moveTo>
                      <a:cubicBezTo>
                        <a:pt x="-223597" y="1061844"/>
                        <a:pt x="764280" y="-146471"/>
                        <a:pt x="2973173" y="127486"/>
                      </a:cubicBezTo>
                      <a:cubicBezTo>
                        <a:pt x="2183959" y="-166127"/>
                        <a:pt x="1162516" y="77292"/>
                        <a:pt x="561988" y="552936"/>
                      </a:cubicBezTo>
                      <a:cubicBezTo>
                        <a:pt x="100252" y="1007414"/>
                        <a:pt x="-263512" y="1695936"/>
                        <a:pt x="250838" y="2324586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scene3d>
                  <a:camera prst="orthographicFront"/>
                  <a:lightRig rig="threePt" dir="t">
                    <a:rot lat="0" lon="0" rev="3600000"/>
                  </a:lightRig>
                </a:scene3d>
                <a:sp3d prstMaterial="metal">
                  <a:bevelT w="23495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15" name="Группа 14"/>
              <p:cNvGrpSpPr/>
              <p:nvPr/>
            </p:nvGrpSpPr>
            <p:grpSpPr>
              <a:xfrm rot="3587098" flipH="1">
                <a:off x="687085" y="5581915"/>
                <a:ext cx="2537603" cy="1800200"/>
                <a:chOff x="1242309" y="3933056"/>
                <a:chExt cx="3179905" cy="2425676"/>
              </a:xfrm>
            </p:grpSpPr>
            <p:sp>
              <p:nvSpPr>
                <p:cNvPr id="17" name="Полилиния 16"/>
                <p:cNvSpPr/>
                <p:nvPr/>
              </p:nvSpPr>
              <p:spPr>
                <a:xfrm flipH="1">
                  <a:off x="1242309" y="3933056"/>
                  <a:ext cx="3179905" cy="2425676"/>
                </a:xfrm>
                <a:custGeom>
                  <a:avLst/>
                  <a:gdLst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3" fmla="*/ 0 w 1009650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258839 w 1268489"/>
                    <a:gd name="connsiteY0" fmla="*/ 870320 h 870320"/>
                    <a:gd name="connsiteX1" fmla="*/ 1268489 w 1268489"/>
                    <a:gd name="connsiteY1" fmla="*/ 298820 h 870320"/>
                    <a:gd name="connsiteX2" fmla="*/ 468389 w 1268489"/>
                    <a:gd name="connsiteY2" fmla="*/ 13070 h 870320"/>
                    <a:gd name="connsiteX3" fmla="*/ 258839 w 1268489"/>
                    <a:gd name="connsiteY3" fmla="*/ 870320 h 870320"/>
                    <a:gd name="connsiteX0" fmla="*/ 258839 w 2197403"/>
                    <a:gd name="connsiteY0" fmla="*/ 2197100 h 2197100"/>
                    <a:gd name="connsiteX1" fmla="*/ 2197403 w 2197403"/>
                    <a:gd name="connsiteY1" fmla="*/ 0 h 2197100"/>
                    <a:gd name="connsiteX2" fmla="*/ 468389 w 2197403"/>
                    <a:gd name="connsiteY2" fmla="*/ 1339850 h 2197100"/>
                    <a:gd name="connsiteX3" fmla="*/ 258839 w 219740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42621 w 2481185"/>
                    <a:gd name="connsiteY0" fmla="*/ 2197100 h 2197100"/>
                    <a:gd name="connsiteX1" fmla="*/ 2481185 w 2481185"/>
                    <a:gd name="connsiteY1" fmla="*/ 0 h 2197100"/>
                    <a:gd name="connsiteX2" fmla="*/ 244171 w 2481185"/>
                    <a:gd name="connsiteY2" fmla="*/ 381907 h 2197100"/>
                    <a:gd name="connsiteX3" fmla="*/ 542621 w 2481185"/>
                    <a:gd name="connsiteY3" fmla="*/ 2197100 h 2197100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849722 w 3049543"/>
                    <a:gd name="connsiteY0" fmla="*/ 2087856 h 2087856"/>
                    <a:gd name="connsiteX1" fmla="*/ 3049543 w 3049543"/>
                    <a:gd name="connsiteY1" fmla="*/ 93956 h 2087856"/>
                    <a:gd name="connsiteX2" fmla="*/ 159386 w 3049543"/>
                    <a:gd name="connsiteY2" fmla="*/ 214606 h 2087856"/>
                    <a:gd name="connsiteX3" fmla="*/ 849722 w 3049543"/>
                    <a:gd name="connsiteY3" fmla="*/ 2087856 h 2087856"/>
                    <a:gd name="connsiteX0" fmla="*/ 849722 w 3049543"/>
                    <a:gd name="connsiteY0" fmla="*/ 2222476 h 2222476"/>
                    <a:gd name="connsiteX1" fmla="*/ 3049543 w 3049543"/>
                    <a:gd name="connsiteY1" fmla="*/ 228576 h 2222476"/>
                    <a:gd name="connsiteX2" fmla="*/ 159386 w 3049543"/>
                    <a:gd name="connsiteY2" fmla="*/ 349226 h 2222476"/>
                    <a:gd name="connsiteX3" fmla="*/ 849722 w 3049543"/>
                    <a:gd name="connsiteY3" fmla="*/ 2222476 h 22224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79905" h="2425676">
                      <a:moveTo>
                        <a:pt x="457570" y="2425676"/>
                      </a:moveTo>
                      <a:cubicBezTo>
                        <a:pt x="723363" y="1917676"/>
                        <a:pt x="971012" y="985133"/>
                        <a:pt x="3179905" y="228576"/>
                      </a:cubicBezTo>
                      <a:cubicBezTo>
                        <a:pt x="2390691" y="-65037"/>
                        <a:pt x="890276" y="-126418"/>
                        <a:pt x="289748" y="349226"/>
                      </a:cubicBezTo>
                      <a:cubicBezTo>
                        <a:pt x="-171988" y="803704"/>
                        <a:pt x="-56780" y="1797026"/>
                        <a:pt x="457570" y="2425676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scene3d>
                  <a:camera prst="orthographicFront"/>
                  <a:lightRig rig="threePt" dir="t">
                    <a:rot lat="0" lon="0" rev="3600000"/>
                  </a:lightRig>
                </a:scene3d>
                <a:sp3d prstMaterial="metal">
                  <a:bevelT w="23495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8" name="Полилиния 17"/>
                <p:cNvSpPr/>
                <p:nvPr/>
              </p:nvSpPr>
              <p:spPr>
                <a:xfrm flipH="1">
                  <a:off x="1242309" y="4034146"/>
                  <a:ext cx="2973173" cy="2324586"/>
                </a:xfrm>
                <a:custGeom>
                  <a:avLst/>
                  <a:gdLst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3" fmla="*/ 0 w 1009650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258839 w 1268489"/>
                    <a:gd name="connsiteY0" fmla="*/ 870320 h 870320"/>
                    <a:gd name="connsiteX1" fmla="*/ 1268489 w 1268489"/>
                    <a:gd name="connsiteY1" fmla="*/ 298820 h 870320"/>
                    <a:gd name="connsiteX2" fmla="*/ 468389 w 1268489"/>
                    <a:gd name="connsiteY2" fmla="*/ 13070 h 870320"/>
                    <a:gd name="connsiteX3" fmla="*/ 258839 w 1268489"/>
                    <a:gd name="connsiteY3" fmla="*/ 870320 h 870320"/>
                    <a:gd name="connsiteX0" fmla="*/ 258839 w 2197403"/>
                    <a:gd name="connsiteY0" fmla="*/ 2197100 h 2197100"/>
                    <a:gd name="connsiteX1" fmla="*/ 2197403 w 2197403"/>
                    <a:gd name="connsiteY1" fmla="*/ 0 h 2197100"/>
                    <a:gd name="connsiteX2" fmla="*/ 468389 w 2197403"/>
                    <a:gd name="connsiteY2" fmla="*/ 1339850 h 2197100"/>
                    <a:gd name="connsiteX3" fmla="*/ 258839 w 219740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42621 w 2481185"/>
                    <a:gd name="connsiteY0" fmla="*/ 2197100 h 2197100"/>
                    <a:gd name="connsiteX1" fmla="*/ 2481185 w 2481185"/>
                    <a:gd name="connsiteY1" fmla="*/ 0 h 2197100"/>
                    <a:gd name="connsiteX2" fmla="*/ 244171 w 2481185"/>
                    <a:gd name="connsiteY2" fmla="*/ 381907 h 2197100"/>
                    <a:gd name="connsiteX3" fmla="*/ 542621 w 2481185"/>
                    <a:gd name="connsiteY3" fmla="*/ 2197100 h 2197100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849722 w 3049543"/>
                    <a:gd name="connsiteY0" fmla="*/ 2087856 h 2087856"/>
                    <a:gd name="connsiteX1" fmla="*/ 3049543 w 3049543"/>
                    <a:gd name="connsiteY1" fmla="*/ 93956 h 2087856"/>
                    <a:gd name="connsiteX2" fmla="*/ 159386 w 3049543"/>
                    <a:gd name="connsiteY2" fmla="*/ 214606 h 2087856"/>
                    <a:gd name="connsiteX3" fmla="*/ 849722 w 3049543"/>
                    <a:gd name="connsiteY3" fmla="*/ 2087856 h 2087856"/>
                    <a:gd name="connsiteX0" fmla="*/ 849722 w 3049543"/>
                    <a:gd name="connsiteY0" fmla="*/ 2222476 h 2222476"/>
                    <a:gd name="connsiteX1" fmla="*/ 3049543 w 3049543"/>
                    <a:gd name="connsiteY1" fmla="*/ 228576 h 2222476"/>
                    <a:gd name="connsiteX2" fmla="*/ 159386 w 3049543"/>
                    <a:gd name="connsiteY2" fmla="*/ 349226 h 2222476"/>
                    <a:gd name="connsiteX3" fmla="*/ 849722 w 3049543"/>
                    <a:gd name="connsiteY3" fmla="*/ 2222476 h 22224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73173" h="2324586">
                      <a:moveTo>
                        <a:pt x="250838" y="2324586"/>
                      </a:moveTo>
                      <a:cubicBezTo>
                        <a:pt x="-223597" y="1061844"/>
                        <a:pt x="764280" y="-146471"/>
                        <a:pt x="2973173" y="127486"/>
                      </a:cubicBezTo>
                      <a:cubicBezTo>
                        <a:pt x="2183959" y="-166127"/>
                        <a:pt x="1162516" y="77292"/>
                        <a:pt x="561988" y="552936"/>
                      </a:cubicBezTo>
                      <a:cubicBezTo>
                        <a:pt x="100252" y="1007414"/>
                        <a:pt x="-263512" y="1695936"/>
                        <a:pt x="250838" y="2324586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scene3d>
                  <a:camera prst="orthographicFront"/>
                  <a:lightRig rig="threePt" dir="t">
                    <a:rot lat="0" lon="0" rev="3600000"/>
                  </a:lightRig>
                </a:scene3d>
                <a:sp3d prstMaterial="metal">
                  <a:bevelT w="23495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chemeClr val="lt1"/>
                    </a:solidFill>
                  </a:endParaRPr>
                </a:p>
              </p:txBody>
            </p:sp>
          </p:grpSp>
          <p:sp>
            <p:nvSpPr>
              <p:cNvPr id="16" name="Полилиния 15"/>
              <p:cNvSpPr/>
              <p:nvPr/>
            </p:nvSpPr>
            <p:spPr>
              <a:xfrm rot="7992440" flipV="1">
                <a:off x="-100822" y="4987126"/>
                <a:ext cx="4907839" cy="2845755"/>
              </a:xfrm>
              <a:custGeom>
                <a:avLst/>
                <a:gdLst>
                  <a:gd name="connsiteX0" fmla="*/ 0 w 1009650"/>
                  <a:gd name="connsiteY0" fmla="*/ 857250 h 857250"/>
                  <a:gd name="connsiteX1" fmla="*/ 1009650 w 1009650"/>
                  <a:gd name="connsiteY1" fmla="*/ 285750 h 857250"/>
                  <a:gd name="connsiteX2" fmla="*/ 209550 w 1009650"/>
                  <a:gd name="connsiteY2" fmla="*/ 0 h 857250"/>
                  <a:gd name="connsiteX0" fmla="*/ 0 w 1009650"/>
                  <a:gd name="connsiteY0" fmla="*/ 857250 h 857250"/>
                  <a:gd name="connsiteX1" fmla="*/ 1009650 w 1009650"/>
                  <a:gd name="connsiteY1" fmla="*/ 285750 h 857250"/>
                  <a:gd name="connsiteX2" fmla="*/ 209550 w 1009650"/>
                  <a:gd name="connsiteY2" fmla="*/ 0 h 857250"/>
                  <a:gd name="connsiteX3" fmla="*/ 0 w 1009650"/>
                  <a:gd name="connsiteY3" fmla="*/ 857250 h 857250"/>
                  <a:gd name="connsiteX0" fmla="*/ 195726 w 1205376"/>
                  <a:gd name="connsiteY0" fmla="*/ 857250 h 857250"/>
                  <a:gd name="connsiteX1" fmla="*/ 1205376 w 1205376"/>
                  <a:gd name="connsiteY1" fmla="*/ 285750 h 857250"/>
                  <a:gd name="connsiteX2" fmla="*/ 405276 w 1205376"/>
                  <a:gd name="connsiteY2" fmla="*/ 0 h 857250"/>
                  <a:gd name="connsiteX3" fmla="*/ 195726 w 1205376"/>
                  <a:gd name="connsiteY3" fmla="*/ 857250 h 857250"/>
                  <a:gd name="connsiteX0" fmla="*/ 195726 w 1205376"/>
                  <a:gd name="connsiteY0" fmla="*/ 857250 h 857250"/>
                  <a:gd name="connsiteX1" fmla="*/ 1205376 w 1205376"/>
                  <a:gd name="connsiteY1" fmla="*/ 285750 h 857250"/>
                  <a:gd name="connsiteX2" fmla="*/ 405276 w 1205376"/>
                  <a:gd name="connsiteY2" fmla="*/ 0 h 857250"/>
                  <a:gd name="connsiteX3" fmla="*/ 195726 w 1205376"/>
                  <a:gd name="connsiteY3" fmla="*/ 857250 h 857250"/>
                  <a:gd name="connsiteX0" fmla="*/ 258839 w 1268489"/>
                  <a:gd name="connsiteY0" fmla="*/ 870320 h 870320"/>
                  <a:gd name="connsiteX1" fmla="*/ 1268489 w 1268489"/>
                  <a:gd name="connsiteY1" fmla="*/ 298820 h 870320"/>
                  <a:gd name="connsiteX2" fmla="*/ 468389 w 1268489"/>
                  <a:gd name="connsiteY2" fmla="*/ 13070 h 870320"/>
                  <a:gd name="connsiteX3" fmla="*/ 258839 w 1268489"/>
                  <a:gd name="connsiteY3" fmla="*/ 870320 h 870320"/>
                  <a:gd name="connsiteX0" fmla="*/ 258839 w 2197403"/>
                  <a:gd name="connsiteY0" fmla="*/ 2197100 h 2197100"/>
                  <a:gd name="connsiteX1" fmla="*/ 2197403 w 2197403"/>
                  <a:gd name="connsiteY1" fmla="*/ 0 h 2197100"/>
                  <a:gd name="connsiteX2" fmla="*/ 468389 w 2197403"/>
                  <a:gd name="connsiteY2" fmla="*/ 1339850 h 2197100"/>
                  <a:gd name="connsiteX3" fmla="*/ 258839 w 2197403"/>
                  <a:gd name="connsiteY3" fmla="*/ 2197100 h 2197100"/>
                  <a:gd name="connsiteX0" fmla="*/ 504279 w 2442843"/>
                  <a:gd name="connsiteY0" fmla="*/ 2197100 h 2197100"/>
                  <a:gd name="connsiteX1" fmla="*/ 2442843 w 2442843"/>
                  <a:gd name="connsiteY1" fmla="*/ 0 h 2197100"/>
                  <a:gd name="connsiteX2" fmla="*/ 205829 w 2442843"/>
                  <a:gd name="connsiteY2" fmla="*/ 381907 h 2197100"/>
                  <a:gd name="connsiteX3" fmla="*/ 504279 w 2442843"/>
                  <a:gd name="connsiteY3" fmla="*/ 2197100 h 2197100"/>
                  <a:gd name="connsiteX0" fmla="*/ 504279 w 2442843"/>
                  <a:gd name="connsiteY0" fmla="*/ 2197100 h 2197100"/>
                  <a:gd name="connsiteX1" fmla="*/ 2442843 w 2442843"/>
                  <a:gd name="connsiteY1" fmla="*/ 0 h 2197100"/>
                  <a:gd name="connsiteX2" fmla="*/ 205829 w 2442843"/>
                  <a:gd name="connsiteY2" fmla="*/ 381907 h 2197100"/>
                  <a:gd name="connsiteX3" fmla="*/ 504279 w 2442843"/>
                  <a:gd name="connsiteY3" fmla="*/ 2197100 h 2197100"/>
                  <a:gd name="connsiteX0" fmla="*/ 542621 w 2481185"/>
                  <a:gd name="connsiteY0" fmla="*/ 2197100 h 2197100"/>
                  <a:gd name="connsiteX1" fmla="*/ 2481185 w 2481185"/>
                  <a:gd name="connsiteY1" fmla="*/ 0 h 2197100"/>
                  <a:gd name="connsiteX2" fmla="*/ 244171 w 2481185"/>
                  <a:gd name="connsiteY2" fmla="*/ 381907 h 2197100"/>
                  <a:gd name="connsiteX3" fmla="*/ 542621 w 2481185"/>
                  <a:gd name="connsiteY3" fmla="*/ 2197100 h 2197100"/>
                  <a:gd name="connsiteX0" fmla="*/ 542621 w 2742442"/>
                  <a:gd name="connsiteY0" fmla="*/ 2047245 h 2047245"/>
                  <a:gd name="connsiteX1" fmla="*/ 2742442 w 2742442"/>
                  <a:gd name="connsiteY1" fmla="*/ 53345 h 2047245"/>
                  <a:gd name="connsiteX2" fmla="*/ 244171 w 2742442"/>
                  <a:gd name="connsiteY2" fmla="*/ 232052 h 2047245"/>
                  <a:gd name="connsiteX3" fmla="*/ 542621 w 2742442"/>
                  <a:gd name="connsiteY3" fmla="*/ 2047245 h 2047245"/>
                  <a:gd name="connsiteX0" fmla="*/ 542621 w 2742442"/>
                  <a:gd name="connsiteY0" fmla="*/ 2047245 h 2047245"/>
                  <a:gd name="connsiteX1" fmla="*/ 2742442 w 2742442"/>
                  <a:gd name="connsiteY1" fmla="*/ 53345 h 2047245"/>
                  <a:gd name="connsiteX2" fmla="*/ 244171 w 2742442"/>
                  <a:gd name="connsiteY2" fmla="*/ 232052 h 2047245"/>
                  <a:gd name="connsiteX3" fmla="*/ 542621 w 2742442"/>
                  <a:gd name="connsiteY3" fmla="*/ 2047245 h 2047245"/>
                  <a:gd name="connsiteX0" fmla="*/ 849722 w 3049543"/>
                  <a:gd name="connsiteY0" fmla="*/ 2087856 h 2087856"/>
                  <a:gd name="connsiteX1" fmla="*/ 3049543 w 3049543"/>
                  <a:gd name="connsiteY1" fmla="*/ 93956 h 2087856"/>
                  <a:gd name="connsiteX2" fmla="*/ 159386 w 3049543"/>
                  <a:gd name="connsiteY2" fmla="*/ 214606 h 2087856"/>
                  <a:gd name="connsiteX3" fmla="*/ 849722 w 3049543"/>
                  <a:gd name="connsiteY3" fmla="*/ 2087856 h 2087856"/>
                  <a:gd name="connsiteX0" fmla="*/ 849722 w 3049543"/>
                  <a:gd name="connsiteY0" fmla="*/ 2222476 h 2222476"/>
                  <a:gd name="connsiteX1" fmla="*/ 3049543 w 3049543"/>
                  <a:gd name="connsiteY1" fmla="*/ 228576 h 2222476"/>
                  <a:gd name="connsiteX2" fmla="*/ 159386 w 3049543"/>
                  <a:gd name="connsiteY2" fmla="*/ 349226 h 2222476"/>
                  <a:gd name="connsiteX3" fmla="*/ 849722 w 3049543"/>
                  <a:gd name="connsiteY3" fmla="*/ 2222476 h 2222476"/>
                  <a:gd name="connsiteX0" fmla="*/ 457570 w 3179905"/>
                  <a:gd name="connsiteY0" fmla="*/ 2425676 h 2425676"/>
                  <a:gd name="connsiteX1" fmla="*/ 3179905 w 3179905"/>
                  <a:gd name="connsiteY1" fmla="*/ 228576 h 2425676"/>
                  <a:gd name="connsiteX2" fmla="*/ 289748 w 3179905"/>
                  <a:gd name="connsiteY2" fmla="*/ 349226 h 2425676"/>
                  <a:gd name="connsiteX3" fmla="*/ 457570 w 3179905"/>
                  <a:gd name="connsiteY3" fmla="*/ 2425676 h 2425676"/>
                  <a:gd name="connsiteX0" fmla="*/ 457570 w 3179905"/>
                  <a:gd name="connsiteY0" fmla="*/ 2425676 h 2425676"/>
                  <a:gd name="connsiteX1" fmla="*/ 3179905 w 3179905"/>
                  <a:gd name="connsiteY1" fmla="*/ 228576 h 2425676"/>
                  <a:gd name="connsiteX2" fmla="*/ 289748 w 3179905"/>
                  <a:gd name="connsiteY2" fmla="*/ 349226 h 2425676"/>
                  <a:gd name="connsiteX3" fmla="*/ 457570 w 3179905"/>
                  <a:gd name="connsiteY3" fmla="*/ 2425676 h 242567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73173" h="2324586">
                    <a:moveTo>
                      <a:pt x="250838" y="2324586"/>
                    </a:moveTo>
                    <a:cubicBezTo>
                      <a:pt x="237998" y="899249"/>
                      <a:pt x="764280" y="-146471"/>
                      <a:pt x="2973173" y="127486"/>
                    </a:cubicBezTo>
                    <a:cubicBezTo>
                      <a:pt x="2183959" y="-166127"/>
                      <a:pt x="1162516" y="77292"/>
                      <a:pt x="561988" y="552936"/>
                    </a:cubicBezTo>
                    <a:cubicBezTo>
                      <a:pt x="100252" y="1007414"/>
                      <a:pt x="-263512" y="1695936"/>
                      <a:pt x="250838" y="2324586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3600000"/>
                </a:lightRig>
              </a:scene3d>
              <a:sp3d prstMaterial="metal">
                <a:bevelT w="23495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1" name="Группа 10"/>
            <p:cNvGrpSpPr/>
            <p:nvPr/>
          </p:nvGrpSpPr>
          <p:grpSpPr>
            <a:xfrm>
              <a:off x="0" y="0"/>
              <a:ext cx="1935357" cy="2630356"/>
              <a:chOff x="6804247" y="2989943"/>
              <a:chExt cx="1935357" cy="2630356"/>
            </a:xfrm>
            <a:effectLst>
              <a:outerShdw blurRad="152400" dist="889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2" name="Полилиния 11"/>
              <p:cNvSpPr/>
              <p:nvPr/>
            </p:nvSpPr>
            <p:spPr>
              <a:xfrm>
                <a:off x="6804247" y="2989943"/>
                <a:ext cx="1935357" cy="1519178"/>
              </a:xfrm>
              <a:custGeom>
                <a:avLst/>
                <a:gdLst>
                  <a:gd name="connsiteX0" fmla="*/ 0 w 1262743"/>
                  <a:gd name="connsiteY0" fmla="*/ 0 h 2162628"/>
                  <a:gd name="connsiteX1" fmla="*/ 1262743 w 1262743"/>
                  <a:gd name="connsiteY1" fmla="*/ 928914 h 2162628"/>
                  <a:gd name="connsiteX2" fmla="*/ 899886 w 1262743"/>
                  <a:gd name="connsiteY2" fmla="*/ 2162628 h 2162628"/>
                  <a:gd name="connsiteX3" fmla="*/ 0 w 1262743"/>
                  <a:gd name="connsiteY3" fmla="*/ 0 h 2162628"/>
                  <a:gd name="connsiteX0" fmla="*/ 0 w 1521910"/>
                  <a:gd name="connsiteY0" fmla="*/ 0 h 2162628"/>
                  <a:gd name="connsiteX1" fmla="*/ 1262743 w 1521910"/>
                  <a:gd name="connsiteY1" fmla="*/ 928914 h 2162628"/>
                  <a:gd name="connsiteX2" fmla="*/ 899886 w 1521910"/>
                  <a:gd name="connsiteY2" fmla="*/ 2162628 h 2162628"/>
                  <a:gd name="connsiteX3" fmla="*/ 0 w 1521910"/>
                  <a:gd name="connsiteY3" fmla="*/ 0 h 2162628"/>
                  <a:gd name="connsiteX0" fmla="*/ 0 w 2389003"/>
                  <a:gd name="connsiteY0" fmla="*/ 0 h 2162628"/>
                  <a:gd name="connsiteX1" fmla="*/ 1262743 w 2389003"/>
                  <a:gd name="connsiteY1" fmla="*/ 928914 h 2162628"/>
                  <a:gd name="connsiteX2" fmla="*/ 899886 w 2389003"/>
                  <a:gd name="connsiteY2" fmla="*/ 2162628 h 2162628"/>
                  <a:gd name="connsiteX3" fmla="*/ 0 w 2389003"/>
                  <a:gd name="connsiteY3" fmla="*/ 0 h 2162628"/>
                  <a:gd name="connsiteX0" fmla="*/ 0 w 2389003"/>
                  <a:gd name="connsiteY0" fmla="*/ 0 h 2162628"/>
                  <a:gd name="connsiteX1" fmla="*/ 1262743 w 2389003"/>
                  <a:gd name="connsiteY1" fmla="*/ 928914 h 2162628"/>
                  <a:gd name="connsiteX2" fmla="*/ 899886 w 2389003"/>
                  <a:gd name="connsiteY2" fmla="*/ 2162628 h 2162628"/>
                  <a:gd name="connsiteX3" fmla="*/ 0 w 2389003"/>
                  <a:gd name="connsiteY3" fmla="*/ 0 h 2162628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13544 w 2402547"/>
                  <a:gd name="connsiteY0" fmla="*/ 33885 h 2196513"/>
                  <a:gd name="connsiteX1" fmla="*/ 1029543 w 2402547"/>
                  <a:gd name="connsiteY1" fmla="*/ 1848171 h 2196513"/>
                  <a:gd name="connsiteX2" fmla="*/ 1276287 w 2402547"/>
                  <a:gd name="connsiteY2" fmla="*/ 962799 h 2196513"/>
                  <a:gd name="connsiteX3" fmla="*/ 913430 w 2402547"/>
                  <a:gd name="connsiteY3" fmla="*/ 2196513 h 2196513"/>
                  <a:gd name="connsiteX4" fmla="*/ 13544 w 2402547"/>
                  <a:gd name="connsiteY4" fmla="*/ 33885 h 2196513"/>
                  <a:gd name="connsiteX0" fmla="*/ 13544 w 2402547"/>
                  <a:gd name="connsiteY0" fmla="*/ 0 h 2162628"/>
                  <a:gd name="connsiteX1" fmla="*/ 1029543 w 2402547"/>
                  <a:gd name="connsiteY1" fmla="*/ 1814286 h 2162628"/>
                  <a:gd name="connsiteX2" fmla="*/ 1276287 w 2402547"/>
                  <a:gd name="connsiteY2" fmla="*/ 928914 h 2162628"/>
                  <a:gd name="connsiteX3" fmla="*/ 913430 w 2402547"/>
                  <a:gd name="connsiteY3" fmla="*/ 2162628 h 2162628"/>
                  <a:gd name="connsiteX4" fmla="*/ 13544 w 2402547"/>
                  <a:gd name="connsiteY4" fmla="*/ 0 h 2162628"/>
                  <a:gd name="connsiteX0" fmla="*/ 23919 w 2412922"/>
                  <a:gd name="connsiteY0" fmla="*/ 0 h 2162628"/>
                  <a:gd name="connsiteX1" fmla="*/ 1039918 w 2412922"/>
                  <a:gd name="connsiteY1" fmla="*/ 1814286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1039918 w 2412922"/>
                  <a:gd name="connsiteY1" fmla="*/ 1814286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19479 w 2408482"/>
                  <a:gd name="connsiteY0" fmla="*/ 0 h 2162628"/>
                  <a:gd name="connsiteX1" fmla="*/ 962906 w 2408482"/>
                  <a:gd name="connsiteY1" fmla="*/ 2002971 h 2162628"/>
                  <a:gd name="connsiteX2" fmla="*/ 1282222 w 2408482"/>
                  <a:gd name="connsiteY2" fmla="*/ 928914 h 2162628"/>
                  <a:gd name="connsiteX3" fmla="*/ 919365 w 2408482"/>
                  <a:gd name="connsiteY3" fmla="*/ 2162628 h 2162628"/>
                  <a:gd name="connsiteX4" fmla="*/ 19479 w 2408482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86250"/>
                  <a:gd name="connsiteY0" fmla="*/ 0 h 2162628"/>
                  <a:gd name="connsiteX1" fmla="*/ 1300606 w 2486250"/>
                  <a:gd name="connsiteY1" fmla="*/ 1857828 h 2162628"/>
                  <a:gd name="connsiteX2" fmla="*/ 1286093 w 2486250"/>
                  <a:gd name="connsiteY2" fmla="*/ 928914 h 2162628"/>
                  <a:gd name="connsiteX3" fmla="*/ 923236 w 2486250"/>
                  <a:gd name="connsiteY3" fmla="*/ 2162628 h 2162628"/>
                  <a:gd name="connsiteX4" fmla="*/ 23350 w 2486250"/>
                  <a:gd name="connsiteY4" fmla="*/ 0 h 2162628"/>
                  <a:gd name="connsiteX0" fmla="*/ 14606 w 2639499"/>
                  <a:gd name="connsiteY0" fmla="*/ 0 h 2002971"/>
                  <a:gd name="connsiteX1" fmla="*/ 1291862 w 2639499"/>
                  <a:gd name="connsiteY1" fmla="*/ 1857828 h 2002971"/>
                  <a:gd name="connsiteX2" fmla="*/ 1277349 w 2639499"/>
                  <a:gd name="connsiteY2" fmla="*/ 928914 h 2002971"/>
                  <a:gd name="connsiteX3" fmla="*/ 1277349 w 2639499"/>
                  <a:gd name="connsiteY3" fmla="*/ 2002971 h 2002971"/>
                  <a:gd name="connsiteX4" fmla="*/ 14606 w 2639499"/>
                  <a:gd name="connsiteY4" fmla="*/ 0 h 2002971"/>
                  <a:gd name="connsiteX0" fmla="*/ 15519 w 2640412"/>
                  <a:gd name="connsiteY0" fmla="*/ 0 h 2002971"/>
                  <a:gd name="connsiteX1" fmla="*/ 1292775 w 2640412"/>
                  <a:gd name="connsiteY1" fmla="*/ 1857828 h 2002971"/>
                  <a:gd name="connsiteX2" fmla="*/ 1278262 w 2640412"/>
                  <a:gd name="connsiteY2" fmla="*/ 928914 h 2002971"/>
                  <a:gd name="connsiteX3" fmla="*/ 1278262 w 2640412"/>
                  <a:gd name="connsiteY3" fmla="*/ 2002971 h 2002971"/>
                  <a:gd name="connsiteX4" fmla="*/ 15519 w 2640412"/>
                  <a:gd name="connsiteY4" fmla="*/ 0 h 2002971"/>
                  <a:gd name="connsiteX0" fmla="*/ 1221 w 2626114"/>
                  <a:gd name="connsiteY0" fmla="*/ 0 h 2002971"/>
                  <a:gd name="connsiteX1" fmla="*/ 1278477 w 2626114"/>
                  <a:gd name="connsiteY1" fmla="*/ 1857828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26114"/>
                  <a:gd name="connsiteY0" fmla="*/ 0 h 2002971"/>
                  <a:gd name="connsiteX1" fmla="*/ 1263963 w 2626114"/>
                  <a:gd name="connsiteY1" fmla="*/ 1915885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26114"/>
                  <a:gd name="connsiteY0" fmla="*/ 0 h 2002971"/>
                  <a:gd name="connsiteX1" fmla="*/ 1263963 w 2626114"/>
                  <a:gd name="connsiteY1" fmla="*/ 1915885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73855"/>
                  <a:gd name="connsiteY0" fmla="*/ 0 h 2002971"/>
                  <a:gd name="connsiteX1" fmla="*/ 1263963 w 2673855"/>
                  <a:gd name="connsiteY1" fmla="*/ 1915885 h 2002971"/>
                  <a:gd name="connsiteX2" fmla="*/ 1263964 w 2673855"/>
                  <a:gd name="connsiteY2" fmla="*/ 928914 h 2002971"/>
                  <a:gd name="connsiteX3" fmla="*/ 1263964 w 2673855"/>
                  <a:gd name="connsiteY3" fmla="*/ 2002971 h 2002971"/>
                  <a:gd name="connsiteX4" fmla="*/ 1221 w 2673855"/>
                  <a:gd name="connsiteY4" fmla="*/ 0 h 2002971"/>
                  <a:gd name="connsiteX0" fmla="*/ 1221 w 2673855"/>
                  <a:gd name="connsiteY0" fmla="*/ 0 h 2002971"/>
                  <a:gd name="connsiteX1" fmla="*/ 1263963 w 2673855"/>
                  <a:gd name="connsiteY1" fmla="*/ 1915885 h 2002971"/>
                  <a:gd name="connsiteX2" fmla="*/ 1263964 w 2673855"/>
                  <a:gd name="connsiteY2" fmla="*/ 928914 h 2002971"/>
                  <a:gd name="connsiteX3" fmla="*/ 1263964 w 2673855"/>
                  <a:gd name="connsiteY3" fmla="*/ 2002971 h 2002971"/>
                  <a:gd name="connsiteX4" fmla="*/ 1221 w 2673855"/>
                  <a:gd name="connsiteY4" fmla="*/ 0 h 2002971"/>
                  <a:gd name="connsiteX0" fmla="*/ 2037 w 2674671"/>
                  <a:gd name="connsiteY0" fmla="*/ 0 h 2002987"/>
                  <a:gd name="connsiteX1" fmla="*/ 1264779 w 2674671"/>
                  <a:gd name="connsiteY1" fmla="*/ 1915885 h 2002987"/>
                  <a:gd name="connsiteX2" fmla="*/ 1264780 w 2674671"/>
                  <a:gd name="connsiteY2" fmla="*/ 928914 h 2002987"/>
                  <a:gd name="connsiteX3" fmla="*/ 1264780 w 2674671"/>
                  <a:gd name="connsiteY3" fmla="*/ 2002971 h 2002987"/>
                  <a:gd name="connsiteX4" fmla="*/ 2037 w 2674671"/>
                  <a:gd name="connsiteY4" fmla="*/ 0 h 2002987"/>
                  <a:gd name="connsiteX0" fmla="*/ 2106 w 2674740"/>
                  <a:gd name="connsiteY0" fmla="*/ 0 h 2002971"/>
                  <a:gd name="connsiteX1" fmla="*/ 1264848 w 2674740"/>
                  <a:gd name="connsiteY1" fmla="*/ 1915885 h 2002971"/>
                  <a:gd name="connsiteX2" fmla="*/ 1264849 w 2674740"/>
                  <a:gd name="connsiteY2" fmla="*/ 928914 h 2002971"/>
                  <a:gd name="connsiteX3" fmla="*/ 1264849 w 2674740"/>
                  <a:gd name="connsiteY3" fmla="*/ 2002971 h 2002971"/>
                  <a:gd name="connsiteX4" fmla="*/ 2106 w 2674740"/>
                  <a:gd name="connsiteY4" fmla="*/ 0 h 2002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74740" h="2002971">
                    <a:moveTo>
                      <a:pt x="2106" y="0"/>
                    </a:moveTo>
                    <a:cubicBezTo>
                      <a:pt x="181116" y="599924"/>
                      <a:pt x="227077" y="1673980"/>
                      <a:pt x="1264848" y="1915885"/>
                    </a:cubicBezTo>
                    <a:cubicBezTo>
                      <a:pt x="3304104" y="1838477"/>
                      <a:pt x="2474373" y="-285448"/>
                      <a:pt x="1264849" y="928914"/>
                    </a:cubicBezTo>
                    <a:cubicBezTo>
                      <a:pt x="2145382" y="-503163"/>
                      <a:pt x="3940316" y="1722362"/>
                      <a:pt x="1264849" y="2002971"/>
                    </a:cubicBezTo>
                    <a:cubicBezTo>
                      <a:pt x="340774" y="1920725"/>
                      <a:pt x="-31760" y="967619"/>
                      <a:pt x="2106" y="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3600000"/>
                </a:lightRig>
              </a:scene3d>
              <a:sp3d prstMaterial="metal">
                <a:bevelT w="23495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" name="Полилиния 12"/>
              <p:cNvSpPr/>
              <p:nvPr/>
            </p:nvSpPr>
            <p:spPr>
              <a:xfrm rot="16513135" flipH="1">
                <a:off x="7195453" y="4558086"/>
                <a:ext cx="1170704" cy="953721"/>
              </a:xfrm>
              <a:custGeom>
                <a:avLst/>
                <a:gdLst>
                  <a:gd name="connsiteX0" fmla="*/ 0 w 1262743"/>
                  <a:gd name="connsiteY0" fmla="*/ 0 h 2162628"/>
                  <a:gd name="connsiteX1" fmla="*/ 1262743 w 1262743"/>
                  <a:gd name="connsiteY1" fmla="*/ 928914 h 2162628"/>
                  <a:gd name="connsiteX2" fmla="*/ 899886 w 1262743"/>
                  <a:gd name="connsiteY2" fmla="*/ 2162628 h 2162628"/>
                  <a:gd name="connsiteX3" fmla="*/ 0 w 1262743"/>
                  <a:gd name="connsiteY3" fmla="*/ 0 h 2162628"/>
                  <a:gd name="connsiteX0" fmla="*/ 0 w 1521910"/>
                  <a:gd name="connsiteY0" fmla="*/ 0 h 2162628"/>
                  <a:gd name="connsiteX1" fmla="*/ 1262743 w 1521910"/>
                  <a:gd name="connsiteY1" fmla="*/ 928914 h 2162628"/>
                  <a:gd name="connsiteX2" fmla="*/ 899886 w 1521910"/>
                  <a:gd name="connsiteY2" fmla="*/ 2162628 h 2162628"/>
                  <a:gd name="connsiteX3" fmla="*/ 0 w 1521910"/>
                  <a:gd name="connsiteY3" fmla="*/ 0 h 2162628"/>
                  <a:gd name="connsiteX0" fmla="*/ 0 w 2389003"/>
                  <a:gd name="connsiteY0" fmla="*/ 0 h 2162628"/>
                  <a:gd name="connsiteX1" fmla="*/ 1262743 w 2389003"/>
                  <a:gd name="connsiteY1" fmla="*/ 928914 h 2162628"/>
                  <a:gd name="connsiteX2" fmla="*/ 899886 w 2389003"/>
                  <a:gd name="connsiteY2" fmla="*/ 2162628 h 2162628"/>
                  <a:gd name="connsiteX3" fmla="*/ 0 w 2389003"/>
                  <a:gd name="connsiteY3" fmla="*/ 0 h 2162628"/>
                  <a:gd name="connsiteX0" fmla="*/ 0 w 2389003"/>
                  <a:gd name="connsiteY0" fmla="*/ 0 h 2162628"/>
                  <a:gd name="connsiteX1" fmla="*/ 1262743 w 2389003"/>
                  <a:gd name="connsiteY1" fmla="*/ 928914 h 2162628"/>
                  <a:gd name="connsiteX2" fmla="*/ 899886 w 2389003"/>
                  <a:gd name="connsiteY2" fmla="*/ 2162628 h 2162628"/>
                  <a:gd name="connsiteX3" fmla="*/ 0 w 2389003"/>
                  <a:gd name="connsiteY3" fmla="*/ 0 h 2162628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13544 w 2402547"/>
                  <a:gd name="connsiteY0" fmla="*/ 33885 h 2196513"/>
                  <a:gd name="connsiteX1" fmla="*/ 1029543 w 2402547"/>
                  <a:gd name="connsiteY1" fmla="*/ 1848171 h 2196513"/>
                  <a:gd name="connsiteX2" fmla="*/ 1276287 w 2402547"/>
                  <a:gd name="connsiteY2" fmla="*/ 962799 h 2196513"/>
                  <a:gd name="connsiteX3" fmla="*/ 913430 w 2402547"/>
                  <a:gd name="connsiteY3" fmla="*/ 2196513 h 2196513"/>
                  <a:gd name="connsiteX4" fmla="*/ 13544 w 2402547"/>
                  <a:gd name="connsiteY4" fmla="*/ 33885 h 2196513"/>
                  <a:gd name="connsiteX0" fmla="*/ 13544 w 2402547"/>
                  <a:gd name="connsiteY0" fmla="*/ 0 h 2162628"/>
                  <a:gd name="connsiteX1" fmla="*/ 1029543 w 2402547"/>
                  <a:gd name="connsiteY1" fmla="*/ 1814286 h 2162628"/>
                  <a:gd name="connsiteX2" fmla="*/ 1276287 w 2402547"/>
                  <a:gd name="connsiteY2" fmla="*/ 928914 h 2162628"/>
                  <a:gd name="connsiteX3" fmla="*/ 913430 w 2402547"/>
                  <a:gd name="connsiteY3" fmla="*/ 2162628 h 2162628"/>
                  <a:gd name="connsiteX4" fmla="*/ 13544 w 2402547"/>
                  <a:gd name="connsiteY4" fmla="*/ 0 h 2162628"/>
                  <a:gd name="connsiteX0" fmla="*/ 23919 w 2412922"/>
                  <a:gd name="connsiteY0" fmla="*/ 0 h 2162628"/>
                  <a:gd name="connsiteX1" fmla="*/ 1039918 w 2412922"/>
                  <a:gd name="connsiteY1" fmla="*/ 1814286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1039918 w 2412922"/>
                  <a:gd name="connsiteY1" fmla="*/ 1814286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19479 w 2408482"/>
                  <a:gd name="connsiteY0" fmla="*/ 0 h 2162628"/>
                  <a:gd name="connsiteX1" fmla="*/ 962906 w 2408482"/>
                  <a:gd name="connsiteY1" fmla="*/ 2002971 h 2162628"/>
                  <a:gd name="connsiteX2" fmla="*/ 1282222 w 2408482"/>
                  <a:gd name="connsiteY2" fmla="*/ 928914 h 2162628"/>
                  <a:gd name="connsiteX3" fmla="*/ 919365 w 2408482"/>
                  <a:gd name="connsiteY3" fmla="*/ 2162628 h 2162628"/>
                  <a:gd name="connsiteX4" fmla="*/ 19479 w 2408482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86250"/>
                  <a:gd name="connsiteY0" fmla="*/ 0 h 2162628"/>
                  <a:gd name="connsiteX1" fmla="*/ 1300606 w 2486250"/>
                  <a:gd name="connsiteY1" fmla="*/ 1857828 h 2162628"/>
                  <a:gd name="connsiteX2" fmla="*/ 1286093 w 2486250"/>
                  <a:gd name="connsiteY2" fmla="*/ 928914 h 2162628"/>
                  <a:gd name="connsiteX3" fmla="*/ 923236 w 2486250"/>
                  <a:gd name="connsiteY3" fmla="*/ 2162628 h 2162628"/>
                  <a:gd name="connsiteX4" fmla="*/ 23350 w 2486250"/>
                  <a:gd name="connsiteY4" fmla="*/ 0 h 2162628"/>
                  <a:gd name="connsiteX0" fmla="*/ 14606 w 2639499"/>
                  <a:gd name="connsiteY0" fmla="*/ 0 h 2002971"/>
                  <a:gd name="connsiteX1" fmla="*/ 1291862 w 2639499"/>
                  <a:gd name="connsiteY1" fmla="*/ 1857828 h 2002971"/>
                  <a:gd name="connsiteX2" fmla="*/ 1277349 w 2639499"/>
                  <a:gd name="connsiteY2" fmla="*/ 928914 h 2002971"/>
                  <a:gd name="connsiteX3" fmla="*/ 1277349 w 2639499"/>
                  <a:gd name="connsiteY3" fmla="*/ 2002971 h 2002971"/>
                  <a:gd name="connsiteX4" fmla="*/ 14606 w 2639499"/>
                  <a:gd name="connsiteY4" fmla="*/ 0 h 2002971"/>
                  <a:gd name="connsiteX0" fmla="*/ 15519 w 2640412"/>
                  <a:gd name="connsiteY0" fmla="*/ 0 h 2002971"/>
                  <a:gd name="connsiteX1" fmla="*/ 1292775 w 2640412"/>
                  <a:gd name="connsiteY1" fmla="*/ 1857828 h 2002971"/>
                  <a:gd name="connsiteX2" fmla="*/ 1278262 w 2640412"/>
                  <a:gd name="connsiteY2" fmla="*/ 928914 h 2002971"/>
                  <a:gd name="connsiteX3" fmla="*/ 1278262 w 2640412"/>
                  <a:gd name="connsiteY3" fmla="*/ 2002971 h 2002971"/>
                  <a:gd name="connsiteX4" fmla="*/ 15519 w 2640412"/>
                  <a:gd name="connsiteY4" fmla="*/ 0 h 2002971"/>
                  <a:gd name="connsiteX0" fmla="*/ 1221 w 2626114"/>
                  <a:gd name="connsiteY0" fmla="*/ 0 h 2002971"/>
                  <a:gd name="connsiteX1" fmla="*/ 1278477 w 2626114"/>
                  <a:gd name="connsiteY1" fmla="*/ 1857828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26114"/>
                  <a:gd name="connsiteY0" fmla="*/ 0 h 2002971"/>
                  <a:gd name="connsiteX1" fmla="*/ 1263963 w 2626114"/>
                  <a:gd name="connsiteY1" fmla="*/ 1915885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26114"/>
                  <a:gd name="connsiteY0" fmla="*/ 0 h 2002971"/>
                  <a:gd name="connsiteX1" fmla="*/ 1263963 w 2626114"/>
                  <a:gd name="connsiteY1" fmla="*/ 1915885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73855"/>
                  <a:gd name="connsiteY0" fmla="*/ 0 h 2002971"/>
                  <a:gd name="connsiteX1" fmla="*/ 1263963 w 2673855"/>
                  <a:gd name="connsiteY1" fmla="*/ 1915885 h 2002971"/>
                  <a:gd name="connsiteX2" fmla="*/ 1263964 w 2673855"/>
                  <a:gd name="connsiteY2" fmla="*/ 928914 h 2002971"/>
                  <a:gd name="connsiteX3" fmla="*/ 1263964 w 2673855"/>
                  <a:gd name="connsiteY3" fmla="*/ 2002971 h 2002971"/>
                  <a:gd name="connsiteX4" fmla="*/ 1221 w 2673855"/>
                  <a:gd name="connsiteY4" fmla="*/ 0 h 2002971"/>
                  <a:gd name="connsiteX0" fmla="*/ 1221 w 2673855"/>
                  <a:gd name="connsiteY0" fmla="*/ 0 h 2002971"/>
                  <a:gd name="connsiteX1" fmla="*/ 1263963 w 2673855"/>
                  <a:gd name="connsiteY1" fmla="*/ 1915885 h 2002971"/>
                  <a:gd name="connsiteX2" fmla="*/ 1263964 w 2673855"/>
                  <a:gd name="connsiteY2" fmla="*/ 928914 h 2002971"/>
                  <a:gd name="connsiteX3" fmla="*/ 1263964 w 2673855"/>
                  <a:gd name="connsiteY3" fmla="*/ 2002971 h 2002971"/>
                  <a:gd name="connsiteX4" fmla="*/ 1221 w 2673855"/>
                  <a:gd name="connsiteY4" fmla="*/ 0 h 2002971"/>
                  <a:gd name="connsiteX0" fmla="*/ 2037 w 2674671"/>
                  <a:gd name="connsiteY0" fmla="*/ 0 h 2002987"/>
                  <a:gd name="connsiteX1" fmla="*/ 1264779 w 2674671"/>
                  <a:gd name="connsiteY1" fmla="*/ 1915885 h 2002987"/>
                  <a:gd name="connsiteX2" fmla="*/ 1264780 w 2674671"/>
                  <a:gd name="connsiteY2" fmla="*/ 928914 h 2002987"/>
                  <a:gd name="connsiteX3" fmla="*/ 1264780 w 2674671"/>
                  <a:gd name="connsiteY3" fmla="*/ 2002971 h 2002987"/>
                  <a:gd name="connsiteX4" fmla="*/ 2037 w 2674671"/>
                  <a:gd name="connsiteY4" fmla="*/ 0 h 2002987"/>
                  <a:gd name="connsiteX0" fmla="*/ 2106 w 2674740"/>
                  <a:gd name="connsiteY0" fmla="*/ 0 h 2002971"/>
                  <a:gd name="connsiteX1" fmla="*/ 1264848 w 2674740"/>
                  <a:gd name="connsiteY1" fmla="*/ 1915885 h 2002971"/>
                  <a:gd name="connsiteX2" fmla="*/ 1264849 w 2674740"/>
                  <a:gd name="connsiteY2" fmla="*/ 928914 h 2002971"/>
                  <a:gd name="connsiteX3" fmla="*/ 1264849 w 2674740"/>
                  <a:gd name="connsiteY3" fmla="*/ 2002971 h 2002971"/>
                  <a:gd name="connsiteX4" fmla="*/ 2106 w 2674740"/>
                  <a:gd name="connsiteY4" fmla="*/ 0 h 2002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74740" h="2002971">
                    <a:moveTo>
                      <a:pt x="2106" y="0"/>
                    </a:moveTo>
                    <a:cubicBezTo>
                      <a:pt x="181116" y="599924"/>
                      <a:pt x="227077" y="1673980"/>
                      <a:pt x="1264848" y="1915885"/>
                    </a:cubicBezTo>
                    <a:cubicBezTo>
                      <a:pt x="3304104" y="1838477"/>
                      <a:pt x="2474373" y="-285448"/>
                      <a:pt x="1264849" y="928914"/>
                    </a:cubicBezTo>
                    <a:cubicBezTo>
                      <a:pt x="2145382" y="-503163"/>
                      <a:pt x="3940316" y="1722362"/>
                      <a:pt x="1264849" y="2002971"/>
                    </a:cubicBezTo>
                    <a:cubicBezTo>
                      <a:pt x="340774" y="1920725"/>
                      <a:pt x="-31760" y="967619"/>
                      <a:pt x="2106" y="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3600000"/>
                </a:lightRig>
              </a:scene3d>
              <a:sp3d prstMaterial="metal">
                <a:bevelT w="23495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67470" y="5447383"/>
            <a:ext cx="6249293" cy="136207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ru-RU" b="1" cap="none" spc="300">
                <a:ln w="11430" cmpd="sng">
                  <a:noFill/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defRPr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23728" y="260649"/>
            <a:ext cx="6884924" cy="1701152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ru-RU" smtClean="0">
                <a:ln>
                  <a:solidFill>
                    <a:srgbClr val="349655"/>
                  </a:solidFill>
                </a:ln>
                <a:gradFill>
                  <a:gsLst>
                    <a:gs pos="13000">
                      <a:schemeClr val="tx1"/>
                    </a:gs>
                    <a:gs pos="71000">
                      <a:schemeClr val="accent3">
                        <a:lumMod val="75000"/>
                      </a:schemeClr>
                    </a:gs>
                    <a:gs pos="92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pPr marL="0" lvl="0" indent="0" algn="ctr">
              <a:buNone/>
            </a:pPr>
            <a:r>
              <a:rPr lang="ru-RU" smtClean="0"/>
              <a:t>Образец текста</a:t>
            </a:r>
          </a:p>
        </p:txBody>
      </p:sp>
      <p:grpSp>
        <p:nvGrpSpPr>
          <p:cNvPr id="21" name="Группа 20"/>
          <p:cNvGrpSpPr/>
          <p:nvPr userDrawn="1"/>
        </p:nvGrpSpPr>
        <p:grpSpPr>
          <a:xfrm rot="4495045">
            <a:off x="7750986" y="2100643"/>
            <a:ext cx="307901" cy="450659"/>
            <a:chOff x="2857488" y="4883951"/>
            <a:chExt cx="571504" cy="903297"/>
          </a:xfrm>
        </p:grpSpPr>
        <p:sp>
          <p:nvSpPr>
            <p:cNvPr id="22" name="Овал 21"/>
            <p:cNvSpPr/>
            <p:nvPr/>
          </p:nvSpPr>
          <p:spPr>
            <a:xfrm>
              <a:off x="3000364" y="4929198"/>
              <a:ext cx="285752" cy="1428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Овал 22">
              <a:hlinkClick r:id="" action="ppaction://hlinkshowjump?jump=nextslide"/>
            </p:cNvPr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4" name="Прямая соединительная линия 23"/>
            <p:cNvCxnSpPr>
              <a:stCxn id="23" idx="0"/>
              <a:endCxn id="23" idx="4"/>
            </p:cNvCxnSpPr>
            <p:nvPr/>
          </p:nvCxnSpPr>
          <p:spPr>
            <a:xfrm rot="16200000" flipH="1">
              <a:off x="2750331" y="5393545"/>
              <a:ext cx="785818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Овал 24"/>
            <p:cNvSpPr/>
            <p:nvPr/>
          </p:nvSpPr>
          <p:spPr>
            <a:xfrm>
              <a:off x="3069421" y="4883951"/>
              <a:ext cx="142876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Овал 25"/>
            <p:cNvSpPr/>
            <p:nvPr/>
          </p:nvSpPr>
          <p:spPr>
            <a:xfrm>
              <a:off x="3000364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Овал 26"/>
            <p:cNvSpPr/>
            <p:nvPr/>
          </p:nvSpPr>
          <p:spPr>
            <a:xfrm>
              <a:off x="292892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Овал 27"/>
            <p:cNvSpPr/>
            <p:nvPr/>
          </p:nvSpPr>
          <p:spPr>
            <a:xfrm>
              <a:off x="292892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/>
            <p:cNvSpPr/>
            <p:nvPr/>
          </p:nvSpPr>
          <p:spPr>
            <a:xfrm>
              <a:off x="3000364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Овал 29"/>
            <p:cNvSpPr/>
            <p:nvPr/>
          </p:nvSpPr>
          <p:spPr>
            <a:xfrm>
              <a:off x="3214678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Овал 30"/>
            <p:cNvSpPr/>
            <p:nvPr/>
          </p:nvSpPr>
          <p:spPr>
            <a:xfrm>
              <a:off x="328611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Овал 31"/>
            <p:cNvSpPr/>
            <p:nvPr/>
          </p:nvSpPr>
          <p:spPr>
            <a:xfrm>
              <a:off x="328611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Овал 32"/>
            <p:cNvSpPr/>
            <p:nvPr/>
          </p:nvSpPr>
          <p:spPr>
            <a:xfrm>
              <a:off x="3214678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4" name="Группа 33"/>
          <p:cNvGrpSpPr/>
          <p:nvPr userDrawn="1"/>
        </p:nvGrpSpPr>
        <p:grpSpPr>
          <a:xfrm rot="13759740">
            <a:off x="6442905" y="4835439"/>
            <a:ext cx="307901" cy="450659"/>
            <a:chOff x="2857488" y="4883951"/>
            <a:chExt cx="571504" cy="903297"/>
          </a:xfrm>
        </p:grpSpPr>
        <p:sp>
          <p:nvSpPr>
            <p:cNvPr id="35" name="Овал 34"/>
            <p:cNvSpPr/>
            <p:nvPr/>
          </p:nvSpPr>
          <p:spPr>
            <a:xfrm>
              <a:off x="3000364" y="4929198"/>
              <a:ext cx="285752" cy="1428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Овал 35">
              <a:hlinkClick r:id="" action="ppaction://hlinkshowjump?jump=previousslide"/>
            </p:cNvPr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7" name="Прямая соединительная линия 36"/>
            <p:cNvCxnSpPr>
              <a:stCxn id="36" idx="0"/>
              <a:endCxn id="36" idx="4"/>
            </p:cNvCxnSpPr>
            <p:nvPr/>
          </p:nvCxnSpPr>
          <p:spPr>
            <a:xfrm rot="16200000" flipH="1">
              <a:off x="2750331" y="5393545"/>
              <a:ext cx="785818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Овал 37"/>
            <p:cNvSpPr/>
            <p:nvPr/>
          </p:nvSpPr>
          <p:spPr>
            <a:xfrm>
              <a:off x="3069421" y="4883951"/>
              <a:ext cx="142876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Овал 38"/>
            <p:cNvSpPr/>
            <p:nvPr/>
          </p:nvSpPr>
          <p:spPr>
            <a:xfrm>
              <a:off x="3000364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Овал 39"/>
            <p:cNvSpPr/>
            <p:nvPr/>
          </p:nvSpPr>
          <p:spPr>
            <a:xfrm>
              <a:off x="292892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Овал 40"/>
            <p:cNvSpPr/>
            <p:nvPr/>
          </p:nvSpPr>
          <p:spPr>
            <a:xfrm>
              <a:off x="292892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Овал 41"/>
            <p:cNvSpPr/>
            <p:nvPr/>
          </p:nvSpPr>
          <p:spPr>
            <a:xfrm>
              <a:off x="3000364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Овал 42"/>
            <p:cNvSpPr/>
            <p:nvPr/>
          </p:nvSpPr>
          <p:spPr>
            <a:xfrm>
              <a:off x="3214678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Овал 43"/>
            <p:cNvSpPr/>
            <p:nvPr/>
          </p:nvSpPr>
          <p:spPr>
            <a:xfrm>
              <a:off x="328611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Овал 44"/>
            <p:cNvSpPr/>
            <p:nvPr/>
          </p:nvSpPr>
          <p:spPr>
            <a:xfrm>
              <a:off x="328611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Овал 45"/>
            <p:cNvSpPr/>
            <p:nvPr/>
          </p:nvSpPr>
          <p:spPr>
            <a:xfrm>
              <a:off x="3214678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7" name="Группа 46"/>
          <p:cNvGrpSpPr/>
          <p:nvPr userDrawn="1"/>
        </p:nvGrpSpPr>
        <p:grpSpPr>
          <a:xfrm rot="16758158">
            <a:off x="1276616" y="130200"/>
            <a:ext cx="307901" cy="450659"/>
            <a:chOff x="2857488" y="4883951"/>
            <a:chExt cx="571504" cy="903297"/>
          </a:xfrm>
          <a:scene3d>
            <a:camera prst="orthographicFront">
              <a:rot lat="0" lon="0" rev="0"/>
            </a:camera>
            <a:lightRig rig="threePt" dir="t"/>
          </a:scene3d>
        </p:grpSpPr>
        <p:sp>
          <p:nvSpPr>
            <p:cNvPr id="48" name="Овал 47"/>
            <p:cNvSpPr/>
            <p:nvPr/>
          </p:nvSpPr>
          <p:spPr>
            <a:xfrm>
              <a:off x="3000364" y="4929198"/>
              <a:ext cx="285752" cy="1428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Овал 48">
              <a:hlinkClick r:id="" action="ppaction://hlinkshowjump?jump=endshow"/>
            </p:cNvPr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A50021"/>
            </a:solidFill>
            <a:ln w="6350">
              <a:solidFill>
                <a:schemeClr val="tx1"/>
              </a:solidFill>
            </a:ln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50" name="Прямая соединительная линия 49"/>
            <p:cNvCxnSpPr>
              <a:stCxn id="49" idx="0"/>
              <a:endCxn id="49" idx="4"/>
            </p:cNvCxnSpPr>
            <p:nvPr/>
          </p:nvCxnSpPr>
          <p:spPr>
            <a:xfrm rot="16200000" flipH="1">
              <a:off x="2750331" y="5393545"/>
              <a:ext cx="785818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Овал 50"/>
            <p:cNvSpPr/>
            <p:nvPr/>
          </p:nvSpPr>
          <p:spPr>
            <a:xfrm>
              <a:off x="3069421" y="4883951"/>
              <a:ext cx="142876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Овал 51"/>
            <p:cNvSpPr/>
            <p:nvPr/>
          </p:nvSpPr>
          <p:spPr>
            <a:xfrm>
              <a:off x="3000364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Овал 52"/>
            <p:cNvSpPr/>
            <p:nvPr/>
          </p:nvSpPr>
          <p:spPr>
            <a:xfrm>
              <a:off x="292892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Овал 53"/>
            <p:cNvSpPr/>
            <p:nvPr/>
          </p:nvSpPr>
          <p:spPr>
            <a:xfrm>
              <a:off x="292892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Овал 54"/>
            <p:cNvSpPr/>
            <p:nvPr/>
          </p:nvSpPr>
          <p:spPr>
            <a:xfrm>
              <a:off x="3000364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Овал 55"/>
            <p:cNvSpPr/>
            <p:nvPr/>
          </p:nvSpPr>
          <p:spPr>
            <a:xfrm>
              <a:off x="3214678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Овал 56"/>
            <p:cNvSpPr/>
            <p:nvPr/>
          </p:nvSpPr>
          <p:spPr>
            <a:xfrm>
              <a:off x="328611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Овал 57"/>
            <p:cNvSpPr/>
            <p:nvPr/>
          </p:nvSpPr>
          <p:spPr>
            <a:xfrm>
              <a:off x="328611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Овал 58"/>
            <p:cNvSpPr/>
            <p:nvPr/>
          </p:nvSpPr>
          <p:spPr>
            <a:xfrm>
              <a:off x="3214678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784577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 userDrawn="1"/>
        </p:nvGrpSpPr>
        <p:grpSpPr>
          <a:xfrm>
            <a:off x="-26242" y="-1220213"/>
            <a:ext cx="9180633" cy="10084136"/>
            <a:chOff x="-26242" y="-1220213"/>
            <a:chExt cx="9180633" cy="10084136"/>
          </a:xfrm>
        </p:grpSpPr>
        <p:sp>
          <p:nvSpPr>
            <p:cNvPr id="9" name="Полилиния 8"/>
            <p:cNvSpPr/>
            <p:nvPr/>
          </p:nvSpPr>
          <p:spPr>
            <a:xfrm>
              <a:off x="10391" y="-27384"/>
              <a:ext cx="9144000" cy="2234538"/>
            </a:xfrm>
            <a:custGeom>
              <a:avLst/>
              <a:gdLst>
                <a:gd name="connsiteX0" fmla="*/ 0 w 9144000"/>
                <a:gd name="connsiteY0" fmla="*/ 1579418 h 2161309"/>
                <a:gd name="connsiteX1" fmla="*/ 10391 w 9144000"/>
                <a:gd name="connsiteY1" fmla="*/ 1194954 h 2161309"/>
                <a:gd name="connsiteX2" fmla="*/ 9144000 w 9144000"/>
                <a:gd name="connsiteY2" fmla="*/ 0 h 2161309"/>
                <a:gd name="connsiteX3" fmla="*/ 9133609 w 9144000"/>
                <a:gd name="connsiteY3" fmla="*/ 550718 h 2161309"/>
                <a:gd name="connsiteX4" fmla="*/ 3564082 w 9144000"/>
                <a:gd name="connsiteY4" fmla="*/ 2161309 h 2161309"/>
                <a:gd name="connsiteX5" fmla="*/ 0 w 9144000"/>
                <a:gd name="connsiteY5" fmla="*/ 1579418 h 2161309"/>
                <a:gd name="connsiteX0" fmla="*/ 0 w 9144000"/>
                <a:gd name="connsiteY0" fmla="*/ 1579418 h 2161309"/>
                <a:gd name="connsiteX1" fmla="*/ 10391 w 9144000"/>
                <a:gd name="connsiteY1" fmla="*/ 1194954 h 2161309"/>
                <a:gd name="connsiteX2" fmla="*/ 9144000 w 9144000"/>
                <a:gd name="connsiteY2" fmla="*/ 0 h 2161309"/>
                <a:gd name="connsiteX3" fmla="*/ 9133609 w 9144000"/>
                <a:gd name="connsiteY3" fmla="*/ 550718 h 2161309"/>
                <a:gd name="connsiteX4" fmla="*/ 3564082 w 9144000"/>
                <a:gd name="connsiteY4" fmla="*/ 2161309 h 2161309"/>
                <a:gd name="connsiteX5" fmla="*/ 0 w 9144000"/>
                <a:gd name="connsiteY5" fmla="*/ 1579418 h 2161309"/>
                <a:gd name="connsiteX0" fmla="*/ 0 w 9144000"/>
                <a:gd name="connsiteY0" fmla="*/ 1579418 h 2161845"/>
                <a:gd name="connsiteX1" fmla="*/ 10391 w 9144000"/>
                <a:gd name="connsiteY1" fmla="*/ 1194954 h 2161845"/>
                <a:gd name="connsiteX2" fmla="*/ 9144000 w 9144000"/>
                <a:gd name="connsiteY2" fmla="*/ 0 h 2161845"/>
                <a:gd name="connsiteX3" fmla="*/ 9133609 w 9144000"/>
                <a:gd name="connsiteY3" fmla="*/ 550718 h 2161845"/>
                <a:gd name="connsiteX4" fmla="*/ 3564082 w 9144000"/>
                <a:gd name="connsiteY4" fmla="*/ 2161309 h 2161845"/>
                <a:gd name="connsiteX5" fmla="*/ 0 w 9144000"/>
                <a:gd name="connsiteY5" fmla="*/ 1579418 h 2161845"/>
                <a:gd name="connsiteX0" fmla="*/ 0 w 9144000"/>
                <a:gd name="connsiteY0" fmla="*/ 1579418 h 2161845"/>
                <a:gd name="connsiteX1" fmla="*/ 10391 w 9144000"/>
                <a:gd name="connsiteY1" fmla="*/ 1194954 h 2161845"/>
                <a:gd name="connsiteX2" fmla="*/ 9144000 w 9144000"/>
                <a:gd name="connsiteY2" fmla="*/ 0 h 2161845"/>
                <a:gd name="connsiteX3" fmla="*/ 9133609 w 9144000"/>
                <a:gd name="connsiteY3" fmla="*/ 550718 h 2161845"/>
                <a:gd name="connsiteX4" fmla="*/ 3564082 w 9144000"/>
                <a:gd name="connsiteY4" fmla="*/ 2161309 h 2161845"/>
                <a:gd name="connsiteX5" fmla="*/ 0 w 9144000"/>
                <a:gd name="connsiteY5" fmla="*/ 1579418 h 2161845"/>
                <a:gd name="connsiteX0" fmla="*/ 0 w 9144000"/>
                <a:gd name="connsiteY0" fmla="*/ 1579418 h 2161845"/>
                <a:gd name="connsiteX1" fmla="*/ 10391 w 9144000"/>
                <a:gd name="connsiteY1" fmla="*/ 1194954 h 2161845"/>
                <a:gd name="connsiteX2" fmla="*/ 9144000 w 9144000"/>
                <a:gd name="connsiteY2" fmla="*/ 0 h 2161845"/>
                <a:gd name="connsiteX3" fmla="*/ 9133609 w 9144000"/>
                <a:gd name="connsiteY3" fmla="*/ 550718 h 2161845"/>
                <a:gd name="connsiteX4" fmla="*/ 3564082 w 9144000"/>
                <a:gd name="connsiteY4" fmla="*/ 2161309 h 2161845"/>
                <a:gd name="connsiteX5" fmla="*/ 0 w 9144000"/>
                <a:gd name="connsiteY5" fmla="*/ 1579418 h 2161845"/>
                <a:gd name="connsiteX0" fmla="*/ 0 w 9144000"/>
                <a:gd name="connsiteY0" fmla="*/ 1579418 h 2276079"/>
                <a:gd name="connsiteX1" fmla="*/ 10391 w 9144000"/>
                <a:gd name="connsiteY1" fmla="*/ 1194954 h 2276079"/>
                <a:gd name="connsiteX2" fmla="*/ 9144000 w 9144000"/>
                <a:gd name="connsiteY2" fmla="*/ 0 h 2276079"/>
                <a:gd name="connsiteX3" fmla="*/ 9133609 w 9144000"/>
                <a:gd name="connsiteY3" fmla="*/ 550718 h 2276079"/>
                <a:gd name="connsiteX4" fmla="*/ 3574473 w 9144000"/>
                <a:gd name="connsiteY4" fmla="*/ 2275609 h 2276079"/>
                <a:gd name="connsiteX5" fmla="*/ 0 w 9144000"/>
                <a:gd name="connsiteY5" fmla="*/ 1579418 h 2276079"/>
                <a:gd name="connsiteX0" fmla="*/ 0 w 9144000"/>
                <a:gd name="connsiteY0" fmla="*/ 1579418 h 2234538"/>
                <a:gd name="connsiteX1" fmla="*/ 10391 w 9144000"/>
                <a:gd name="connsiteY1" fmla="*/ 1194954 h 2234538"/>
                <a:gd name="connsiteX2" fmla="*/ 9144000 w 9144000"/>
                <a:gd name="connsiteY2" fmla="*/ 0 h 2234538"/>
                <a:gd name="connsiteX3" fmla="*/ 9133609 w 9144000"/>
                <a:gd name="connsiteY3" fmla="*/ 550718 h 2234538"/>
                <a:gd name="connsiteX4" fmla="*/ 3418609 w 9144000"/>
                <a:gd name="connsiteY4" fmla="*/ 2234046 h 2234538"/>
                <a:gd name="connsiteX5" fmla="*/ 0 w 9144000"/>
                <a:gd name="connsiteY5" fmla="*/ 1579418 h 223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00" h="2234538">
                  <a:moveTo>
                    <a:pt x="0" y="1579418"/>
                  </a:moveTo>
                  <a:lnTo>
                    <a:pt x="10391" y="1194954"/>
                  </a:lnTo>
                  <a:lnTo>
                    <a:pt x="9144000" y="0"/>
                  </a:lnTo>
                  <a:lnTo>
                    <a:pt x="9133609" y="550718"/>
                  </a:lnTo>
                  <a:cubicBezTo>
                    <a:pt x="6591300" y="651164"/>
                    <a:pt x="5534890" y="1998518"/>
                    <a:pt x="3418609" y="2234046"/>
                  </a:cubicBezTo>
                  <a:cubicBezTo>
                    <a:pt x="1929246" y="2258291"/>
                    <a:pt x="543790" y="1378528"/>
                    <a:pt x="0" y="157941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317500" dist="1524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>
                <a:rot lat="0" lon="0" rev="9000000"/>
              </a:lightRig>
            </a:scene3d>
            <a:sp3d prstMaterial="metal">
              <a:bevelT w="2349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олилиния 9"/>
            <p:cNvSpPr/>
            <p:nvPr/>
          </p:nvSpPr>
          <p:spPr>
            <a:xfrm rot="6303356">
              <a:off x="2533853" y="-3780308"/>
              <a:ext cx="3776723" cy="8896913"/>
            </a:xfrm>
            <a:custGeom>
              <a:avLst/>
              <a:gdLst>
                <a:gd name="connsiteX0" fmla="*/ 1101437 w 1101437"/>
                <a:gd name="connsiteY0" fmla="*/ 10391 h 6889173"/>
                <a:gd name="connsiteX1" fmla="*/ 1007918 w 1101437"/>
                <a:gd name="connsiteY1" fmla="*/ 0 h 6889173"/>
                <a:gd name="connsiteX2" fmla="*/ 0 w 1101437"/>
                <a:gd name="connsiteY2" fmla="*/ 5081155 h 6889173"/>
                <a:gd name="connsiteX3" fmla="*/ 613064 w 1101437"/>
                <a:gd name="connsiteY3" fmla="*/ 6889173 h 6889173"/>
                <a:gd name="connsiteX4" fmla="*/ 665018 w 1101437"/>
                <a:gd name="connsiteY4" fmla="*/ 6889173 h 6889173"/>
                <a:gd name="connsiteX5" fmla="*/ 467591 w 1101437"/>
                <a:gd name="connsiteY5" fmla="*/ 4073237 h 6889173"/>
                <a:gd name="connsiteX6" fmla="*/ 1101437 w 1101437"/>
                <a:gd name="connsiteY6" fmla="*/ 10391 h 6889173"/>
                <a:gd name="connsiteX0" fmla="*/ 1418094 w 1418094"/>
                <a:gd name="connsiteY0" fmla="*/ 10391 h 6889173"/>
                <a:gd name="connsiteX1" fmla="*/ 1324575 w 1418094"/>
                <a:gd name="connsiteY1" fmla="*/ 0 h 6889173"/>
                <a:gd name="connsiteX2" fmla="*/ 316657 w 1418094"/>
                <a:gd name="connsiteY2" fmla="*/ 5081155 h 6889173"/>
                <a:gd name="connsiteX3" fmla="*/ 929721 w 1418094"/>
                <a:gd name="connsiteY3" fmla="*/ 6889173 h 6889173"/>
                <a:gd name="connsiteX4" fmla="*/ 981675 w 1418094"/>
                <a:gd name="connsiteY4" fmla="*/ 6889173 h 6889173"/>
                <a:gd name="connsiteX5" fmla="*/ 784248 w 1418094"/>
                <a:gd name="connsiteY5" fmla="*/ 4073237 h 6889173"/>
                <a:gd name="connsiteX6" fmla="*/ 1418094 w 1418094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668296"/>
                <a:gd name="connsiteY0" fmla="*/ 10391 h 6889173"/>
                <a:gd name="connsiteX1" fmla="*/ 1450199 w 1668296"/>
                <a:gd name="connsiteY1" fmla="*/ 0 h 6889173"/>
                <a:gd name="connsiteX2" fmla="*/ 442281 w 1668296"/>
                <a:gd name="connsiteY2" fmla="*/ 5081155 h 6889173"/>
                <a:gd name="connsiteX3" fmla="*/ 1055345 w 1668296"/>
                <a:gd name="connsiteY3" fmla="*/ 6889173 h 6889173"/>
                <a:gd name="connsiteX4" fmla="*/ 1107299 w 1668296"/>
                <a:gd name="connsiteY4" fmla="*/ 6889173 h 6889173"/>
                <a:gd name="connsiteX5" fmla="*/ 909872 w 1668296"/>
                <a:gd name="connsiteY5" fmla="*/ 4073237 h 6889173"/>
                <a:gd name="connsiteX6" fmla="*/ 1543718 w 1668296"/>
                <a:gd name="connsiteY6" fmla="*/ 10391 h 6889173"/>
                <a:gd name="connsiteX0" fmla="*/ 1543718 w 1668296"/>
                <a:gd name="connsiteY0" fmla="*/ 10391 h 6889173"/>
                <a:gd name="connsiteX1" fmla="*/ 1450199 w 1668296"/>
                <a:gd name="connsiteY1" fmla="*/ 0 h 6889173"/>
                <a:gd name="connsiteX2" fmla="*/ 442281 w 1668296"/>
                <a:gd name="connsiteY2" fmla="*/ 5081155 h 6889173"/>
                <a:gd name="connsiteX3" fmla="*/ 1055345 w 1668296"/>
                <a:gd name="connsiteY3" fmla="*/ 6889173 h 6889173"/>
                <a:gd name="connsiteX4" fmla="*/ 1107299 w 1668296"/>
                <a:gd name="connsiteY4" fmla="*/ 6889173 h 6889173"/>
                <a:gd name="connsiteX5" fmla="*/ 909872 w 1668296"/>
                <a:gd name="connsiteY5" fmla="*/ 4073237 h 6889173"/>
                <a:gd name="connsiteX6" fmla="*/ 1543718 w 1668296"/>
                <a:gd name="connsiteY6" fmla="*/ 10391 h 6889173"/>
                <a:gd name="connsiteX0" fmla="*/ 1543718 w 1668296"/>
                <a:gd name="connsiteY0" fmla="*/ 10391 h 6889173"/>
                <a:gd name="connsiteX1" fmla="*/ 1450199 w 1668296"/>
                <a:gd name="connsiteY1" fmla="*/ 0 h 6889173"/>
                <a:gd name="connsiteX2" fmla="*/ 442281 w 1668296"/>
                <a:gd name="connsiteY2" fmla="*/ 5081155 h 6889173"/>
                <a:gd name="connsiteX3" fmla="*/ 1055345 w 1668296"/>
                <a:gd name="connsiteY3" fmla="*/ 6889173 h 6889173"/>
                <a:gd name="connsiteX4" fmla="*/ 1107299 w 1668296"/>
                <a:gd name="connsiteY4" fmla="*/ 6889173 h 6889173"/>
                <a:gd name="connsiteX5" fmla="*/ 909872 w 1668296"/>
                <a:gd name="connsiteY5" fmla="*/ 4073237 h 6889173"/>
                <a:gd name="connsiteX6" fmla="*/ 1543718 w 1668296"/>
                <a:gd name="connsiteY6" fmla="*/ 10391 h 6889173"/>
                <a:gd name="connsiteX0" fmla="*/ 3526525 w 3651103"/>
                <a:gd name="connsiteY0" fmla="*/ 415545 h 7294327"/>
                <a:gd name="connsiteX1" fmla="*/ 317711 w 3651103"/>
                <a:gd name="connsiteY1" fmla="*/ 0 h 7294327"/>
                <a:gd name="connsiteX2" fmla="*/ 2425088 w 3651103"/>
                <a:gd name="connsiteY2" fmla="*/ 5486309 h 7294327"/>
                <a:gd name="connsiteX3" fmla="*/ 3038152 w 3651103"/>
                <a:gd name="connsiteY3" fmla="*/ 7294327 h 7294327"/>
                <a:gd name="connsiteX4" fmla="*/ 3090106 w 3651103"/>
                <a:gd name="connsiteY4" fmla="*/ 7294327 h 7294327"/>
                <a:gd name="connsiteX5" fmla="*/ 2892679 w 3651103"/>
                <a:gd name="connsiteY5" fmla="*/ 4478391 h 7294327"/>
                <a:gd name="connsiteX6" fmla="*/ 3526525 w 3651103"/>
                <a:gd name="connsiteY6" fmla="*/ 415545 h 7294327"/>
                <a:gd name="connsiteX0" fmla="*/ 445914 w 3651103"/>
                <a:gd name="connsiteY0" fmla="*/ 0 h 7347603"/>
                <a:gd name="connsiteX1" fmla="*/ 317711 w 3651103"/>
                <a:gd name="connsiteY1" fmla="*/ 53276 h 7347603"/>
                <a:gd name="connsiteX2" fmla="*/ 2425088 w 3651103"/>
                <a:gd name="connsiteY2" fmla="*/ 5539585 h 7347603"/>
                <a:gd name="connsiteX3" fmla="*/ 3038152 w 3651103"/>
                <a:gd name="connsiteY3" fmla="*/ 7347603 h 7347603"/>
                <a:gd name="connsiteX4" fmla="*/ 3090106 w 3651103"/>
                <a:gd name="connsiteY4" fmla="*/ 7347603 h 7347603"/>
                <a:gd name="connsiteX5" fmla="*/ 2892679 w 3651103"/>
                <a:gd name="connsiteY5" fmla="*/ 4531667 h 7347603"/>
                <a:gd name="connsiteX6" fmla="*/ 445914 w 3651103"/>
                <a:gd name="connsiteY6" fmla="*/ 0 h 7347603"/>
                <a:gd name="connsiteX0" fmla="*/ 445914 w 3651103"/>
                <a:gd name="connsiteY0" fmla="*/ 0 h 8896913"/>
                <a:gd name="connsiteX1" fmla="*/ 317711 w 3651103"/>
                <a:gd name="connsiteY1" fmla="*/ 53276 h 8896913"/>
                <a:gd name="connsiteX2" fmla="*/ 2425088 w 3651103"/>
                <a:gd name="connsiteY2" fmla="*/ 5539585 h 8896913"/>
                <a:gd name="connsiteX3" fmla="*/ 2546947 w 3651103"/>
                <a:gd name="connsiteY3" fmla="*/ 8896913 h 8896913"/>
                <a:gd name="connsiteX4" fmla="*/ 3090106 w 3651103"/>
                <a:gd name="connsiteY4" fmla="*/ 7347603 h 8896913"/>
                <a:gd name="connsiteX5" fmla="*/ 2892679 w 3651103"/>
                <a:gd name="connsiteY5" fmla="*/ 4531667 h 8896913"/>
                <a:gd name="connsiteX6" fmla="*/ 445914 w 3651103"/>
                <a:gd name="connsiteY6" fmla="*/ 0 h 8896913"/>
                <a:gd name="connsiteX0" fmla="*/ 445914 w 4168321"/>
                <a:gd name="connsiteY0" fmla="*/ 0 h 8896913"/>
                <a:gd name="connsiteX1" fmla="*/ 317711 w 4168321"/>
                <a:gd name="connsiteY1" fmla="*/ 53276 h 8896913"/>
                <a:gd name="connsiteX2" fmla="*/ 2425088 w 4168321"/>
                <a:gd name="connsiteY2" fmla="*/ 5539585 h 8896913"/>
                <a:gd name="connsiteX3" fmla="*/ 2546947 w 4168321"/>
                <a:gd name="connsiteY3" fmla="*/ 8896913 h 8896913"/>
                <a:gd name="connsiteX4" fmla="*/ 3853382 w 4168321"/>
                <a:gd name="connsiteY4" fmla="*/ 8507821 h 8896913"/>
                <a:gd name="connsiteX5" fmla="*/ 2892679 w 4168321"/>
                <a:gd name="connsiteY5" fmla="*/ 4531667 h 8896913"/>
                <a:gd name="connsiteX6" fmla="*/ 445914 w 4168321"/>
                <a:gd name="connsiteY6" fmla="*/ 0 h 8896913"/>
                <a:gd name="connsiteX0" fmla="*/ 509951 w 4232358"/>
                <a:gd name="connsiteY0" fmla="*/ 0 h 8896913"/>
                <a:gd name="connsiteX1" fmla="*/ 381748 w 4232358"/>
                <a:gd name="connsiteY1" fmla="*/ 53276 h 8896913"/>
                <a:gd name="connsiteX2" fmla="*/ 1946105 w 4232358"/>
                <a:gd name="connsiteY2" fmla="*/ 5285145 h 8896913"/>
                <a:gd name="connsiteX3" fmla="*/ 2610984 w 4232358"/>
                <a:gd name="connsiteY3" fmla="*/ 8896913 h 8896913"/>
                <a:gd name="connsiteX4" fmla="*/ 3917419 w 4232358"/>
                <a:gd name="connsiteY4" fmla="*/ 8507821 h 8896913"/>
                <a:gd name="connsiteX5" fmla="*/ 2956716 w 4232358"/>
                <a:gd name="connsiteY5" fmla="*/ 4531667 h 8896913"/>
                <a:gd name="connsiteX6" fmla="*/ 509951 w 4232358"/>
                <a:gd name="connsiteY6" fmla="*/ 0 h 8896913"/>
                <a:gd name="connsiteX0" fmla="*/ 192745 w 3915152"/>
                <a:gd name="connsiteY0" fmla="*/ 0 h 8896913"/>
                <a:gd name="connsiteX1" fmla="*/ 64542 w 3915152"/>
                <a:gd name="connsiteY1" fmla="*/ 53276 h 8896913"/>
                <a:gd name="connsiteX2" fmla="*/ 2293778 w 3915152"/>
                <a:gd name="connsiteY2" fmla="*/ 8896913 h 8896913"/>
                <a:gd name="connsiteX3" fmla="*/ 3600213 w 3915152"/>
                <a:gd name="connsiteY3" fmla="*/ 8507821 h 8896913"/>
                <a:gd name="connsiteX4" fmla="*/ 2639510 w 3915152"/>
                <a:gd name="connsiteY4" fmla="*/ 4531667 h 8896913"/>
                <a:gd name="connsiteX5" fmla="*/ 192745 w 3915152"/>
                <a:gd name="connsiteY5" fmla="*/ 0 h 8896913"/>
                <a:gd name="connsiteX0" fmla="*/ 128203 w 3850610"/>
                <a:gd name="connsiteY0" fmla="*/ 0 h 8896913"/>
                <a:gd name="connsiteX1" fmla="*/ 0 w 3850610"/>
                <a:gd name="connsiteY1" fmla="*/ 53276 h 8896913"/>
                <a:gd name="connsiteX2" fmla="*/ 2229236 w 3850610"/>
                <a:gd name="connsiteY2" fmla="*/ 8896913 h 8896913"/>
                <a:gd name="connsiteX3" fmla="*/ 3535671 w 3850610"/>
                <a:gd name="connsiteY3" fmla="*/ 8507821 h 8896913"/>
                <a:gd name="connsiteX4" fmla="*/ 2574968 w 3850610"/>
                <a:gd name="connsiteY4" fmla="*/ 4531667 h 8896913"/>
                <a:gd name="connsiteX5" fmla="*/ 128203 w 3850610"/>
                <a:gd name="connsiteY5" fmla="*/ 0 h 8896913"/>
                <a:gd name="connsiteX0" fmla="*/ 128203 w 3862195"/>
                <a:gd name="connsiteY0" fmla="*/ 0 h 8896913"/>
                <a:gd name="connsiteX1" fmla="*/ 0 w 3862195"/>
                <a:gd name="connsiteY1" fmla="*/ 53276 h 8896913"/>
                <a:gd name="connsiteX2" fmla="*/ 2229236 w 3862195"/>
                <a:gd name="connsiteY2" fmla="*/ 8896913 h 8896913"/>
                <a:gd name="connsiteX3" fmla="*/ 3535671 w 3862195"/>
                <a:gd name="connsiteY3" fmla="*/ 8507821 h 8896913"/>
                <a:gd name="connsiteX4" fmla="*/ 2629859 w 3862195"/>
                <a:gd name="connsiteY4" fmla="*/ 3827397 h 8896913"/>
                <a:gd name="connsiteX5" fmla="*/ 128203 w 3862195"/>
                <a:gd name="connsiteY5" fmla="*/ 0 h 8896913"/>
                <a:gd name="connsiteX0" fmla="*/ 128203 w 3862195"/>
                <a:gd name="connsiteY0" fmla="*/ 0 h 8896913"/>
                <a:gd name="connsiteX1" fmla="*/ 0 w 3862195"/>
                <a:gd name="connsiteY1" fmla="*/ 53276 h 8896913"/>
                <a:gd name="connsiteX2" fmla="*/ 2229236 w 3862195"/>
                <a:gd name="connsiteY2" fmla="*/ 8896913 h 8896913"/>
                <a:gd name="connsiteX3" fmla="*/ 3535671 w 3862195"/>
                <a:gd name="connsiteY3" fmla="*/ 8507821 h 8896913"/>
                <a:gd name="connsiteX4" fmla="*/ 2629859 w 3862195"/>
                <a:gd name="connsiteY4" fmla="*/ 3827397 h 8896913"/>
                <a:gd name="connsiteX5" fmla="*/ 128203 w 3862195"/>
                <a:gd name="connsiteY5" fmla="*/ 0 h 8896913"/>
                <a:gd name="connsiteX0" fmla="*/ 128203 w 3862195"/>
                <a:gd name="connsiteY0" fmla="*/ 0 h 8896913"/>
                <a:gd name="connsiteX1" fmla="*/ 0 w 3862195"/>
                <a:gd name="connsiteY1" fmla="*/ 53276 h 8896913"/>
                <a:gd name="connsiteX2" fmla="*/ 2229236 w 3862195"/>
                <a:gd name="connsiteY2" fmla="*/ 8896913 h 8896913"/>
                <a:gd name="connsiteX3" fmla="*/ 3535671 w 3862195"/>
                <a:gd name="connsiteY3" fmla="*/ 8507821 h 8896913"/>
                <a:gd name="connsiteX4" fmla="*/ 2629859 w 3862195"/>
                <a:gd name="connsiteY4" fmla="*/ 3827397 h 8896913"/>
                <a:gd name="connsiteX5" fmla="*/ 128203 w 3862195"/>
                <a:gd name="connsiteY5" fmla="*/ 0 h 8896913"/>
                <a:gd name="connsiteX0" fmla="*/ 128203 w 3535671"/>
                <a:gd name="connsiteY0" fmla="*/ 0 h 8896913"/>
                <a:gd name="connsiteX1" fmla="*/ 0 w 3535671"/>
                <a:gd name="connsiteY1" fmla="*/ 53276 h 8896913"/>
                <a:gd name="connsiteX2" fmla="*/ 2229236 w 3535671"/>
                <a:gd name="connsiteY2" fmla="*/ 8896913 h 8896913"/>
                <a:gd name="connsiteX3" fmla="*/ 3535671 w 3535671"/>
                <a:gd name="connsiteY3" fmla="*/ 8507821 h 8896913"/>
                <a:gd name="connsiteX4" fmla="*/ 2629859 w 3535671"/>
                <a:gd name="connsiteY4" fmla="*/ 3827397 h 8896913"/>
                <a:gd name="connsiteX5" fmla="*/ 128203 w 3535671"/>
                <a:gd name="connsiteY5" fmla="*/ 0 h 8896913"/>
                <a:gd name="connsiteX0" fmla="*/ 128203 w 3535671"/>
                <a:gd name="connsiteY0" fmla="*/ 0 h 8896913"/>
                <a:gd name="connsiteX1" fmla="*/ 0 w 3535671"/>
                <a:gd name="connsiteY1" fmla="*/ 53276 h 8896913"/>
                <a:gd name="connsiteX2" fmla="*/ 2229236 w 3535671"/>
                <a:gd name="connsiteY2" fmla="*/ 8896913 h 8896913"/>
                <a:gd name="connsiteX3" fmla="*/ 3535671 w 3535671"/>
                <a:gd name="connsiteY3" fmla="*/ 8507821 h 8896913"/>
                <a:gd name="connsiteX4" fmla="*/ 2629859 w 3535671"/>
                <a:gd name="connsiteY4" fmla="*/ 3827397 h 8896913"/>
                <a:gd name="connsiteX5" fmla="*/ 128203 w 3535671"/>
                <a:gd name="connsiteY5" fmla="*/ 0 h 8896913"/>
                <a:gd name="connsiteX0" fmla="*/ 128203 w 3535671"/>
                <a:gd name="connsiteY0" fmla="*/ 0 h 8896913"/>
                <a:gd name="connsiteX1" fmla="*/ 0 w 3535671"/>
                <a:gd name="connsiteY1" fmla="*/ 53276 h 8896913"/>
                <a:gd name="connsiteX2" fmla="*/ 2229236 w 3535671"/>
                <a:gd name="connsiteY2" fmla="*/ 8896913 h 8896913"/>
                <a:gd name="connsiteX3" fmla="*/ 3535671 w 3535671"/>
                <a:gd name="connsiteY3" fmla="*/ 8507821 h 8896913"/>
                <a:gd name="connsiteX4" fmla="*/ 2629859 w 3535671"/>
                <a:gd name="connsiteY4" fmla="*/ 3827397 h 8896913"/>
                <a:gd name="connsiteX5" fmla="*/ 128203 w 3535671"/>
                <a:gd name="connsiteY5" fmla="*/ 0 h 8896913"/>
                <a:gd name="connsiteX0" fmla="*/ 164332 w 3571800"/>
                <a:gd name="connsiteY0" fmla="*/ 0 h 8896913"/>
                <a:gd name="connsiteX1" fmla="*/ 0 w 3571800"/>
                <a:gd name="connsiteY1" fmla="*/ 31271 h 8896913"/>
                <a:gd name="connsiteX2" fmla="*/ 2265365 w 3571800"/>
                <a:gd name="connsiteY2" fmla="*/ 8896913 h 8896913"/>
                <a:gd name="connsiteX3" fmla="*/ 3571800 w 3571800"/>
                <a:gd name="connsiteY3" fmla="*/ 8507821 h 8896913"/>
                <a:gd name="connsiteX4" fmla="*/ 2665988 w 3571800"/>
                <a:gd name="connsiteY4" fmla="*/ 3827397 h 8896913"/>
                <a:gd name="connsiteX5" fmla="*/ 164332 w 3571800"/>
                <a:gd name="connsiteY5" fmla="*/ 0 h 8896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00" h="8896913">
                  <a:moveTo>
                    <a:pt x="164332" y="0"/>
                  </a:moveTo>
                  <a:lnTo>
                    <a:pt x="0" y="31271"/>
                  </a:lnTo>
                  <a:cubicBezTo>
                    <a:pt x="350172" y="1514090"/>
                    <a:pt x="1676087" y="7487822"/>
                    <a:pt x="2265365" y="8896913"/>
                  </a:cubicBezTo>
                  <a:lnTo>
                    <a:pt x="3571800" y="8507821"/>
                  </a:lnTo>
                  <a:cubicBezTo>
                    <a:pt x="3036553" y="6682818"/>
                    <a:pt x="4168320" y="6104029"/>
                    <a:pt x="2665988" y="3827397"/>
                  </a:cubicBezTo>
                  <a:cubicBezTo>
                    <a:pt x="1652017" y="2416566"/>
                    <a:pt x="447622" y="1672663"/>
                    <a:pt x="164332" y="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3600000"/>
              </a:lightRig>
            </a:scene3d>
            <a:sp3d prstMaterial="metal">
              <a:bevelT w="23495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1" name="Группа 10"/>
            <p:cNvGrpSpPr/>
            <p:nvPr/>
          </p:nvGrpSpPr>
          <p:grpSpPr>
            <a:xfrm>
              <a:off x="6394068" y="481180"/>
              <a:ext cx="2749932" cy="3166048"/>
              <a:chOff x="6394068" y="481180"/>
              <a:chExt cx="2749932" cy="3166048"/>
            </a:xfrm>
            <a:effectLst>
              <a:outerShdw blurRad="139700" dist="1143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3" name="Полилиния 22"/>
              <p:cNvSpPr/>
              <p:nvPr/>
            </p:nvSpPr>
            <p:spPr>
              <a:xfrm>
                <a:off x="6394068" y="481180"/>
                <a:ext cx="2749932" cy="3166048"/>
              </a:xfrm>
              <a:custGeom>
                <a:avLst/>
                <a:gdLst>
                  <a:gd name="connsiteX0" fmla="*/ 2914650 w 2952750"/>
                  <a:gd name="connsiteY0" fmla="*/ 38100 h 3086100"/>
                  <a:gd name="connsiteX1" fmla="*/ 0 w 2952750"/>
                  <a:gd name="connsiteY1" fmla="*/ 2952750 h 3086100"/>
                  <a:gd name="connsiteX2" fmla="*/ 2171700 w 2952750"/>
                  <a:gd name="connsiteY2" fmla="*/ 3086100 h 3086100"/>
                  <a:gd name="connsiteX3" fmla="*/ 2952750 w 2952750"/>
                  <a:gd name="connsiteY3" fmla="*/ 0 h 3086100"/>
                  <a:gd name="connsiteX4" fmla="*/ 2914650 w 2952750"/>
                  <a:gd name="connsiteY4" fmla="*/ 38100 h 3086100"/>
                  <a:gd name="connsiteX0" fmla="*/ 3886200 w 3924300"/>
                  <a:gd name="connsiteY0" fmla="*/ 38100 h 3086100"/>
                  <a:gd name="connsiteX1" fmla="*/ 0 w 3924300"/>
                  <a:gd name="connsiteY1" fmla="*/ 2838450 h 3086100"/>
                  <a:gd name="connsiteX2" fmla="*/ 3143250 w 3924300"/>
                  <a:gd name="connsiteY2" fmla="*/ 3086100 h 3086100"/>
                  <a:gd name="connsiteX3" fmla="*/ 3924300 w 3924300"/>
                  <a:gd name="connsiteY3" fmla="*/ 0 h 3086100"/>
                  <a:gd name="connsiteX4" fmla="*/ 3886200 w 3924300"/>
                  <a:gd name="connsiteY4" fmla="*/ 38100 h 3086100"/>
                  <a:gd name="connsiteX0" fmla="*/ 3886200 w 3924300"/>
                  <a:gd name="connsiteY0" fmla="*/ 38100 h 3086100"/>
                  <a:gd name="connsiteX1" fmla="*/ 0 w 3924300"/>
                  <a:gd name="connsiteY1" fmla="*/ 2838450 h 3086100"/>
                  <a:gd name="connsiteX2" fmla="*/ 3143250 w 3924300"/>
                  <a:gd name="connsiteY2" fmla="*/ 3086100 h 3086100"/>
                  <a:gd name="connsiteX3" fmla="*/ 3924300 w 3924300"/>
                  <a:gd name="connsiteY3" fmla="*/ 0 h 3086100"/>
                  <a:gd name="connsiteX4" fmla="*/ 3886200 w 3924300"/>
                  <a:gd name="connsiteY4" fmla="*/ 38100 h 3086100"/>
                  <a:gd name="connsiteX0" fmla="*/ 3886200 w 3924300"/>
                  <a:gd name="connsiteY0" fmla="*/ 38100 h 3086100"/>
                  <a:gd name="connsiteX1" fmla="*/ 0 w 3924300"/>
                  <a:gd name="connsiteY1" fmla="*/ 2838450 h 3086100"/>
                  <a:gd name="connsiteX2" fmla="*/ 3886200 w 3924300"/>
                  <a:gd name="connsiteY2" fmla="*/ 190500 h 3086100"/>
                  <a:gd name="connsiteX3" fmla="*/ 3143250 w 3924300"/>
                  <a:gd name="connsiteY3" fmla="*/ 3086100 h 3086100"/>
                  <a:gd name="connsiteX4" fmla="*/ 3924300 w 3924300"/>
                  <a:gd name="connsiteY4" fmla="*/ 0 h 3086100"/>
                  <a:gd name="connsiteX5" fmla="*/ 3886200 w 3924300"/>
                  <a:gd name="connsiteY5" fmla="*/ 38100 h 3086100"/>
                  <a:gd name="connsiteX0" fmla="*/ 3886200 w 3924300"/>
                  <a:gd name="connsiteY0" fmla="*/ 38100 h 3086100"/>
                  <a:gd name="connsiteX1" fmla="*/ 0 w 3924300"/>
                  <a:gd name="connsiteY1" fmla="*/ 2838450 h 3086100"/>
                  <a:gd name="connsiteX2" fmla="*/ 3886200 w 3924300"/>
                  <a:gd name="connsiteY2" fmla="*/ 190500 h 3086100"/>
                  <a:gd name="connsiteX3" fmla="*/ 3143250 w 3924300"/>
                  <a:gd name="connsiteY3" fmla="*/ 3086100 h 3086100"/>
                  <a:gd name="connsiteX4" fmla="*/ 3924300 w 3924300"/>
                  <a:gd name="connsiteY4" fmla="*/ 0 h 3086100"/>
                  <a:gd name="connsiteX5" fmla="*/ 3886200 w 3924300"/>
                  <a:gd name="connsiteY5" fmla="*/ 38100 h 3086100"/>
                  <a:gd name="connsiteX0" fmla="*/ 4424835 w 4462935"/>
                  <a:gd name="connsiteY0" fmla="*/ 38100 h 3086100"/>
                  <a:gd name="connsiteX1" fmla="*/ 538635 w 4462935"/>
                  <a:gd name="connsiteY1" fmla="*/ 2838450 h 3086100"/>
                  <a:gd name="connsiteX2" fmla="*/ 4424835 w 4462935"/>
                  <a:gd name="connsiteY2" fmla="*/ 190500 h 3086100"/>
                  <a:gd name="connsiteX3" fmla="*/ 3681885 w 4462935"/>
                  <a:gd name="connsiteY3" fmla="*/ 3086100 h 3086100"/>
                  <a:gd name="connsiteX4" fmla="*/ 4462935 w 4462935"/>
                  <a:gd name="connsiteY4" fmla="*/ 0 h 3086100"/>
                  <a:gd name="connsiteX5" fmla="*/ 4424835 w 4462935"/>
                  <a:gd name="connsiteY5" fmla="*/ 38100 h 3086100"/>
                  <a:gd name="connsiteX0" fmla="*/ 4563456 w 4601556"/>
                  <a:gd name="connsiteY0" fmla="*/ 38100 h 3086100"/>
                  <a:gd name="connsiteX1" fmla="*/ 677256 w 4601556"/>
                  <a:gd name="connsiteY1" fmla="*/ 2838450 h 3086100"/>
                  <a:gd name="connsiteX2" fmla="*/ 4563456 w 4601556"/>
                  <a:gd name="connsiteY2" fmla="*/ 190500 h 3086100"/>
                  <a:gd name="connsiteX3" fmla="*/ 3820506 w 4601556"/>
                  <a:gd name="connsiteY3" fmla="*/ 3086100 h 3086100"/>
                  <a:gd name="connsiteX4" fmla="*/ 4601556 w 4601556"/>
                  <a:gd name="connsiteY4" fmla="*/ 0 h 3086100"/>
                  <a:gd name="connsiteX5" fmla="*/ 4563456 w 4601556"/>
                  <a:gd name="connsiteY5" fmla="*/ 38100 h 3086100"/>
                  <a:gd name="connsiteX0" fmla="*/ 3550191 w 3588291"/>
                  <a:gd name="connsiteY0" fmla="*/ 38100 h 3714750"/>
                  <a:gd name="connsiteX1" fmla="*/ 787941 w 3588291"/>
                  <a:gd name="connsiteY1" fmla="*/ 3714750 h 3714750"/>
                  <a:gd name="connsiteX2" fmla="*/ 3550191 w 3588291"/>
                  <a:gd name="connsiteY2" fmla="*/ 190500 h 3714750"/>
                  <a:gd name="connsiteX3" fmla="*/ 2807241 w 3588291"/>
                  <a:gd name="connsiteY3" fmla="*/ 3086100 h 3714750"/>
                  <a:gd name="connsiteX4" fmla="*/ 3588291 w 3588291"/>
                  <a:gd name="connsiteY4" fmla="*/ 0 h 3714750"/>
                  <a:gd name="connsiteX5" fmla="*/ 3550191 w 3588291"/>
                  <a:gd name="connsiteY5" fmla="*/ 38100 h 3714750"/>
                  <a:gd name="connsiteX0" fmla="*/ 3550191 w 3588291"/>
                  <a:gd name="connsiteY0" fmla="*/ 38100 h 3714750"/>
                  <a:gd name="connsiteX1" fmla="*/ 787941 w 3588291"/>
                  <a:gd name="connsiteY1" fmla="*/ 3714750 h 3714750"/>
                  <a:gd name="connsiteX2" fmla="*/ 3550191 w 3588291"/>
                  <a:gd name="connsiteY2" fmla="*/ 190500 h 3714750"/>
                  <a:gd name="connsiteX3" fmla="*/ 2807241 w 3588291"/>
                  <a:gd name="connsiteY3" fmla="*/ 3086100 h 3714750"/>
                  <a:gd name="connsiteX4" fmla="*/ 3588291 w 3588291"/>
                  <a:gd name="connsiteY4" fmla="*/ 0 h 3714750"/>
                  <a:gd name="connsiteX5" fmla="*/ 3550191 w 3588291"/>
                  <a:gd name="connsiteY5" fmla="*/ 38100 h 3714750"/>
                  <a:gd name="connsiteX0" fmla="*/ 3252162 w 3290262"/>
                  <a:gd name="connsiteY0" fmla="*/ 38100 h 3714750"/>
                  <a:gd name="connsiteX1" fmla="*/ 489912 w 3290262"/>
                  <a:gd name="connsiteY1" fmla="*/ 3714750 h 3714750"/>
                  <a:gd name="connsiteX2" fmla="*/ 3252162 w 3290262"/>
                  <a:gd name="connsiteY2" fmla="*/ 190500 h 3714750"/>
                  <a:gd name="connsiteX3" fmla="*/ 2509212 w 3290262"/>
                  <a:gd name="connsiteY3" fmla="*/ 3086100 h 3714750"/>
                  <a:gd name="connsiteX4" fmla="*/ 3290262 w 3290262"/>
                  <a:gd name="connsiteY4" fmla="*/ 0 h 3714750"/>
                  <a:gd name="connsiteX5" fmla="*/ 3252162 w 3290262"/>
                  <a:gd name="connsiteY5" fmla="*/ 38100 h 3714750"/>
                  <a:gd name="connsiteX0" fmla="*/ 3228144 w 3513894"/>
                  <a:gd name="connsiteY0" fmla="*/ 58070 h 3734720"/>
                  <a:gd name="connsiteX1" fmla="*/ 465894 w 3513894"/>
                  <a:gd name="connsiteY1" fmla="*/ 3734720 h 3734720"/>
                  <a:gd name="connsiteX2" fmla="*/ 3513894 w 3513894"/>
                  <a:gd name="connsiteY2" fmla="*/ 920 h 3734720"/>
                  <a:gd name="connsiteX3" fmla="*/ 2485194 w 3513894"/>
                  <a:gd name="connsiteY3" fmla="*/ 3106070 h 3734720"/>
                  <a:gd name="connsiteX4" fmla="*/ 3266244 w 3513894"/>
                  <a:gd name="connsiteY4" fmla="*/ 19970 h 3734720"/>
                  <a:gd name="connsiteX5" fmla="*/ 3228144 w 3513894"/>
                  <a:gd name="connsiteY5" fmla="*/ 58070 h 3734720"/>
                  <a:gd name="connsiteX0" fmla="*/ 3247194 w 3513894"/>
                  <a:gd name="connsiteY0" fmla="*/ 191420 h 3734720"/>
                  <a:gd name="connsiteX1" fmla="*/ 465894 w 3513894"/>
                  <a:gd name="connsiteY1" fmla="*/ 3734720 h 3734720"/>
                  <a:gd name="connsiteX2" fmla="*/ 3513894 w 3513894"/>
                  <a:gd name="connsiteY2" fmla="*/ 920 h 3734720"/>
                  <a:gd name="connsiteX3" fmla="*/ 2485194 w 3513894"/>
                  <a:gd name="connsiteY3" fmla="*/ 3106070 h 3734720"/>
                  <a:gd name="connsiteX4" fmla="*/ 3266244 w 3513894"/>
                  <a:gd name="connsiteY4" fmla="*/ 19970 h 3734720"/>
                  <a:gd name="connsiteX5" fmla="*/ 3247194 w 3513894"/>
                  <a:gd name="connsiteY5" fmla="*/ 191420 h 3734720"/>
                  <a:gd name="connsiteX0" fmla="*/ 3247194 w 3513894"/>
                  <a:gd name="connsiteY0" fmla="*/ 191420 h 3734720"/>
                  <a:gd name="connsiteX1" fmla="*/ 465894 w 3513894"/>
                  <a:gd name="connsiteY1" fmla="*/ 3734720 h 3734720"/>
                  <a:gd name="connsiteX2" fmla="*/ 3513894 w 3513894"/>
                  <a:gd name="connsiteY2" fmla="*/ 920 h 3734720"/>
                  <a:gd name="connsiteX3" fmla="*/ 2485194 w 3513894"/>
                  <a:gd name="connsiteY3" fmla="*/ 3106070 h 3734720"/>
                  <a:gd name="connsiteX4" fmla="*/ 3266244 w 3513894"/>
                  <a:gd name="connsiteY4" fmla="*/ 19970 h 3734720"/>
                  <a:gd name="connsiteX5" fmla="*/ 3247194 w 3513894"/>
                  <a:gd name="connsiteY5" fmla="*/ 191420 h 3734720"/>
                  <a:gd name="connsiteX0" fmla="*/ 2985462 w 3252162"/>
                  <a:gd name="connsiteY0" fmla="*/ 200397 h 3115047"/>
                  <a:gd name="connsiteX1" fmla="*/ 489912 w 3252162"/>
                  <a:gd name="connsiteY1" fmla="*/ 2543547 h 3115047"/>
                  <a:gd name="connsiteX2" fmla="*/ 3252162 w 3252162"/>
                  <a:gd name="connsiteY2" fmla="*/ 9897 h 3115047"/>
                  <a:gd name="connsiteX3" fmla="*/ 2223462 w 3252162"/>
                  <a:gd name="connsiteY3" fmla="*/ 3115047 h 3115047"/>
                  <a:gd name="connsiteX4" fmla="*/ 3004512 w 3252162"/>
                  <a:gd name="connsiteY4" fmla="*/ 28947 h 3115047"/>
                  <a:gd name="connsiteX5" fmla="*/ 2985462 w 3252162"/>
                  <a:gd name="connsiteY5" fmla="*/ 200397 h 3115047"/>
                  <a:gd name="connsiteX0" fmla="*/ 2985462 w 3252162"/>
                  <a:gd name="connsiteY0" fmla="*/ 200397 h 3115047"/>
                  <a:gd name="connsiteX1" fmla="*/ 489912 w 3252162"/>
                  <a:gd name="connsiteY1" fmla="*/ 2543547 h 3115047"/>
                  <a:gd name="connsiteX2" fmla="*/ 3252162 w 3252162"/>
                  <a:gd name="connsiteY2" fmla="*/ 9897 h 3115047"/>
                  <a:gd name="connsiteX3" fmla="*/ 2223462 w 3252162"/>
                  <a:gd name="connsiteY3" fmla="*/ 3115047 h 3115047"/>
                  <a:gd name="connsiteX4" fmla="*/ 3004512 w 3252162"/>
                  <a:gd name="connsiteY4" fmla="*/ 28947 h 3115047"/>
                  <a:gd name="connsiteX5" fmla="*/ 2985462 w 3252162"/>
                  <a:gd name="connsiteY5" fmla="*/ 200397 h 3115047"/>
                  <a:gd name="connsiteX0" fmla="*/ 2619284 w 2885984"/>
                  <a:gd name="connsiteY0" fmla="*/ 193733 h 3108383"/>
                  <a:gd name="connsiteX1" fmla="*/ 123734 w 2885984"/>
                  <a:gd name="connsiteY1" fmla="*/ 2536883 h 3108383"/>
                  <a:gd name="connsiteX2" fmla="*/ 2885984 w 2885984"/>
                  <a:gd name="connsiteY2" fmla="*/ 3233 h 3108383"/>
                  <a:gd name="connsiteX3" fmla="*/ 1857284 w 2885984"/>
                  <a:gd name="connsiteY3" fmla="*/ 3108383 h 3108383"/>
                  <a:gd name="connsiteX4" fmla="*/ 2638334 w 2885984"/>
                  <a:gd name="connsiteY4" fmla="*/ 22283 h 3108383"/>
                  <a:gd name="connsiteX5" fmla="*/ 2619284 w 2885984"/>
                  <a:gd name="connsiteY5" fmla="*/ 193733 h 3108383"/>
                  <a:gd name="connsiteX0" fmla="*/ 2638334 w 2885984"/>
                  <a:gd name="connsiteY0" fmla="*/ 22283 h 3108383"/>
                  <a:gd name="connsiteX1" fmla="*/ 123734 w 2885984"/>
                  <a:gd name="connsiteY1" fmla="*/ 2536883 h 3108383"/>
                  <a:gd name="connsiteX2" fmla="*/ 2885984 w 2885984"/>
                  <a:gd name="connsiteY2" fmla="*/ 3233 h 3108383"/>
                  <a:gd name="connsiteX3" fmla="*/ 1857284 w 2885984"/>
                  <a:gd name="connsiteY3" fmla="*/ 3108383 h 3108383"/>
                  <a:gd name="connsiteX4" fmla="*/ 2638334 w 2885984"/>
                  <a:gd name="connsiteY4" fmla="*/ 22283 h 3108383"/>
                  <a:gd name="connsiteX0" fmla="*/ 2638334 w 3113196"/>
                  <a:gd name="connsiteY0" fmla="*/ 325176 h 2839776"/>
                  <a:gd name="connsiteX1" fmla="*/ 123734 w 3113196"/>
                  <a:gd name="connsiteY1" fmla="*/ 2839776 h 2839776"/>
                  <a:gd name="connsiteX2" fmla="*/ 2885984 w 3113196"/>
                  <a:gd name="connsiteY2" fmla="*/ 306126 h 2839776"/>
                  <a:gd name="connsiteX3" fmla="*/ 2638334 w 3113196"/>
                  <a:gd name="connsiteY3" fmla="*/ 325176 h 2839776"/>
                  <a:gd name="connsiteX0" fmla="*/ 2638334 w 2885984"/>
                  <a:gd name="connsiteY0" fmla="*/ 62045 h 2576645"/>
                  <a:gd name="connsiteX1" fmla="*/ 123734 w 2885984"/>
                  <a:gd name="connsiteY1" fmla="*/ 2576645 h 2576645"/>
                  <a:gd name="connsiteX2" fmla="*/ 2885984 w 2885984"/>
                  <a:gd name="connsiteY2" fmla="*/ 42995 h 2576645"/>
                  <a:gd name="connsiteX3" fmla="*/ 2638334 w 2885984"/>
                  <a:gd name="connsiteY3" fmla="*/ 62045 h 2576645"/>
                  <a:gd name="connsiteX0" fmla="*/ 2514600 w 2514600"/>
                  <a:gd name="connsiteY0" fmla="*/ 0 h 2514600"/>
                  <a:gd name="connsiteX1" fmla="*/ 0 w 2514600"/>
                  <a:gd name="connsiteY1" fmla="*/ 2514600 h 2514600"/>
                  <a:gd name="connsiteX2" fmla="*/ 2514600 w 2514600"/>
                  <a:gd name="connsiteY2" fmla="*/ 0 h 2514600"/>
                  <a:gd name="connsiteX0" fmla="*/ 2569404 w 2569404"/>
                  <a:gd name="connsiteY0" fmla="*/ 0 h 2514600"/>
                  <a:gd name="connsiteX1" fmla="*/ 54804 w 2569404"/>
                  <a:gd name="connsiteY1" fmla="*/ 2514600 h 2514600"/>
                  <a:gd name="connsiteX2" fmla="*/ 2569404 w 2569404"/>
                  <a:gd name="connsiteY2" fmla="*/ 0 h 2514600"/>
                  <a:gd name="connsiteX0" fmla="*/ 2569404 w 2569404"/>
                  <a:gd name="connsiteY0" fmla="*/ 0 h 2514600"/>
                  <a:gd name="connsiteX1" fmla="*/ 54804 w 2569404"/>
                  <a:gd name="connsiteY1" fmla="*/ 2514600 h 2514600"/>
                  <a:gd name="connsiteX2" fmla="*/ 2569404 w 2569404"/>
                  <a:gd name="connsiteY2" fmla="*/ 0 h 2514600"/>
                  <a:gd name="connsiteX0" fmla="*/ 2569404 w 2569404"/>
                  <a:gd name="connsiteY0" fmla="*/ 0 h 2514600"/>
                  <a:gd name="connsiteX1" fmla="*/ 54804 w 2569404"/>
                  <a:gd name="connsiteY1" fmla="*/ 2514600 h 2514600"/>
                  <a:gd name="connsiteX2" fmla="*/ 2569404 w 2569404"/>
                  <a:gd name="connsiteY2" fmla="*/ 0 h 2514600"/>
                  <a:gd name="connsiteX0" fmla="*/ 2569404 w 2569404"/>
                  <a:gd name="connsiteY0" fmla="*/ 0 h 2514600"/>
                  <a:gd name="connsiteX1" fmla="*/ 54804 w 2569404"/>
                  <a:gd name="connsiteY1" fmla="*/ 2514600 h 2514600"/>
                  <a:gd name="connsiteX2" fmla="*/ 2569404 w 2569404"/>
                  <a:gd name="connsiteY2" fmla="*/ 0 h 2514600"/>
                  <a:gd name="connsiteX0" fmla="*/ 2569404 w 2569404"/>
                  <a:gd name="connsiteY0" fmla="*/ 0 h 2514600"/>
                  <a:gd name="connsiteX1" fmla="*/ 54804 w 2569404"/>
                  <a:gd name="connsiteY1" fmla="*/ 2514600 h 2514600"/>
                  <a:gd name="connsiteX2" fmla="*/ 2569404 w 2569404"/>
                  <a:gd name="connsiteY2" fmla="*/ 0 h 2514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69404" h="2514600">
                    <a:moveTo>
                      <a:pt x="2569404" y="0"/>
                    </a:moveTo>
                    <a:cubicBezTo>
                      <a:pt x="1731204" y="838200"/>
                      <a:pt x="-364296" y="800100"/>
                      <a:pt x="54804" y="2514600"/>
                    </a:cubicBezTo>
                    <a:cubicBezTo>
                      <a:pt x="-21396" y="990600"/>
                      <a:pt x="2219417" y="810673"/>
                      <a:pt x="2569404" y="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3600000"/>
                </a:lightRig>
              </a:scene3d>
              <a:sp3d prstMaterial="metal">
                <a:bevelT w="23495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4" name="Полилиния 23"/>
              <p:cNvSpPr/>
              <p:nvPr/>
            </p:nvSpPr>
            <p:spPr>
              <a:xfrm>
                <a:off x="7437360" y="2231840"/>
                <a:ext cx="1268489" cy="870320"/>
              </a:xfrm>
              <a:custGeom>
                <a:avLst/>
                <a:gdLst>
                  <a:gd name="connsiteX0" fmla="*/ 0 w 1009650"/>
                  <a:gd name="connsiteY0" fmla="*/ 857250 h 857250"/>
                  <a:gd name="connsiteX1" fmla="*/ 1009650 w 1009650"/>
                  <a:gd name="connsiteY1" fmla="*/ 285750 h 857250"/>
                  <a:gd name="connsiteX2" fmla="*/ 209550 w 1009650"/>
                  <a:gd name="connsiteY2" fmla="*/ 0 h 857250"/>
                  <a:gd name="connsiteX0" fmla="*/ 0 w 1009650"/>
                  <a:gd name="connsiteY0" fmla="*/ 857250 h 857250"/>
                  <a:gd name="connsiteX1" fmla="*/ 1009650 w 1009650"/>
                  <a:gd name="connsiteY1" fmla="*/ 285750 h 857250"/>
                  <a:gd name="connsiteX2" fmla="*/ 209550 w 1009650"/>
                  <a:gd name="connsiteY2" fmla="*/ 0 h 857250"/>
                  <a:gd name="connsiteX3" fmla="*/ 0 w 1009650"/>
                  <a:gd name="connsiteY3" fmla="*/ 857250 h 857250"/>
                  <a:gd name="connsiteX0" fmla="*/ 195726 w 1205376"/>
                  <a:gd name="connsiteY0" fmla="*/ 857250 h 857250"/>
                  <a:gd name="connsiteX1" fmla="*/ 1205376 w 1205376"/>
                  <a:gd name="connsiteY1" fmla="*/ 285750 h 857250"/>
                  <a:gd name="connsiteX2" fmla="*/ 405276 w 1205376"/>
                  <a:gd name="connsiteY2" fmla="*/ 0 h 857250"/>
                  <a:gd name="connsiteX3" fmla="*/ 195726 w 1205376"/>
                  <a:gd name="connsiteY3" fmla="*/ 857250 h 857250"/>
                  <a:gd name="connsiteX0" fmla="*/ 195726 w 1205376"/>
                  <a:gd name="connsiteY0" fmla="*/ 857250 h 857250"/>
                  <a:gd name="connsiteX1" fmla="*/ 1205376 w 1205376"/>
                  <a:gd name="connsiteY1" fmla="*/ 285750 h 857250"/>
                  <a:gd name="connsiteX2" fmla="*/ 405276 w 1205376"/>
                  <a:gd name="connsiteY2" fmla="*/ 0 h 857250"/>
                  <a:gd name="connsiteX3" fmla="*/ 195726 w 1205376"/>
                  <a:gd name="connsiteY3" fmla="*/ 857250 h 857250"/>
                  <a:gd name="connsiteX0" fmla="*/ 258839 w 1268489"/>
                  <a:gd name="connsiteY0" fmla="*/ 870320 h 870320"/>
                  <a:gd name="connsiteX1" fmla="*/ 1268489 w 1268489"/>
                  <a:gd name="connsiteY1" fmla="*/ 298820 h 870320"/>
                  <a:gd name="connsiteX2" fmla="*/ 468389 w 1268489"/>
                  <a:gd name="connsiteY2" fmla="*/ 13070 h 870320"/>
                  <a:gd name="connsiteX3" fmla="*/ 258839 w 1268489"/>
                  <a:gd name="connsiteY3" fmla="*/ 870320 h 870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68489" h="870320">
                    <a:moveTo>
                      <a:pt x="258839" y="870320"/>
                    </a:moveTo>
                    <a:cubicBezTo>
                      <a:pt x="277889" y="362320"/>
                      <a:pt x="931939" y="489320"/>
                      <a:pt x="1268489" y="298820"/>
                    </a:cubicBezTo>
                    <a:lnTo>
                      <a:pt x="468389" y="13070"/>
                    </a:lnTo>
                    <a:cubicBezTo>
                      <a:pt x="93739" y="-69480"/>
                      <a:pt x="-255511" y="241670"/>
                      <a:pt x="258839" y="87032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3600000"/>
                </a:lightRig>
              </a:scene3d>
              <a:sp3d prstMaterial="metal">
                <a:bevelT w="23495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2" name="Группа 11"/>
            <p:cNvGrpSpPr/>
            <p:nvPr/>
          </p:nvGrpSpPr>
          <p:grpSpPr>
            <a:xfrm>
              <a:off x="6804247" y="2989943"/>
              <a:ext cx="1935357" cy="2630356"/>
              <a:chOff x="6804247" y="2989943"/>
              <a:chExt cx="1935357" cy="2630356"/>
            </a:xfrm>
            <a:effectLst>
              <a:outerShdw blurRad="152400" dist="889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1" name="Полилиния 20"/>
              <p:cNvSpPr/>
              <p:nvPr/>
            </p:nvSpPr>
            <p:spPr>
              <a:xfrm>
                <a:off x="6804247" y="2989943"/>
                <a:ext cx="1935357" cy="1519178"/>
              </a:xfrm>
              <a:custGeom>
                <a:avLst/>
                <a:gdLst>
                  <a:gd name="connsiteX0" fmla="*/ 0 w 1262743"/>
                  <a:gd name="connsiteY0" fmla="*/ 0 h 2162628"/>
                  <a:gd name="connsiteX1" fmla="*/ 1262743 w 1262743"/>
                  <a:gd name="connsiteY1" fmla="*/ 928914 h 2162628"/>
                  <a:gd name="connsiteX2" fmla="*/ 899886 w 1262743"/>
                  <a:gd name="connsiteY2" fmla="*/ 2162628 h 2162628"/>
                  <a:gd name="connsiteX3" fmla="*/ 0 w 1262743"/>
                  <a:gd name="connsiteY3" fmla="*/ 0 h 2162628"/>
                  <a:gd name="connsiteX0" fmla="*/ 0 w 1521910"/>
                  <a:gd name="connsiteY0" fmla="*/ 0 h 2162628"/>
                  <a:gd name="connsiteX1" fmla="*/ 1262743 w 1521910"/>
                  <a:gd name="connsiteY1" fmla="*/ 928914 h 2162628"/>
                  <a:gd name="connsiteX2" fmla="*/ 899886 w 1521910"/>
                  <a:gd name="connsiteY2" fmla="*/ 2162628 h 2162628"/>
                  <a:gd name="connsiteX3" fmla="*/ 0 w 1521910"/>
                  <a:gd name="connsiteY3" fmla="*/ 0 h 2162628"/>
                  <a:gd name="connsiteX0" fmla="*/ 0 w 2389003"/>
                  <a:gd name="connsiteY0" fmla="*/ 0 h 2162628"/>
                  <a:gd name="connsiteX1" fmla="*/ 1262743 w 2389003"/>
                  <a:gd name="connsiteY1" fmla="*/ 928914 h 2162628"/>
                  <a:gd name="connsiteX2" fmla="*/ 899886 w 2389003"/>
                  <a:gd name="connsiteY2" fmla="*/ 2162628 h 2162628"/>
                  <a:gd name="connsiteX3" fmla="*/ 0 w 2389003"/>
                  <a:gd name="connsiteY3" fmla="*/ 0 h 2162628"/>
                  <a:gd name="connsiteX0" fmla="*/ 0 w 2389003"/>
                  <a:gd name="connsiteY0" fmla="*/ 0 h 2162628"/>
                  <a:gd name="connsiteX1" fmla="*/ 1262743 w 2389003"/>
                  <a:gd name="connsiteY1" fmla="*/ 928914 h 2162628"/>
                  <a:gd name="connsiteX2" fmla="*/ 899886 w 2389003"/>
                  <a:gd name="connsiteY2" fmla="*/ 2162628 h 2162628"/>
                  <a:gd name="connsiteX3" fmla="*/ 0 w 2389003"/>
                  <a:gd name="connsiteY3" fmla="*/ 0 h 2162628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13544 w 2402547"/>
                  <a:gd name="connsiteY0" fmla="*/ 33885 h 2196513"/>
                  <a:gd name="connsiteX1" fmla="*/ 1029543 w 2402547"/>
                  <a:gd name="connsiteY1" fmla="*/ 1848171 h 2196513"/>
                  <a:gd name="connsiteX2" fmla="*/ 1276287 w 2402547"/>
                  <a:gd name="connsiteY2" fmla="*/ 962799 h 2196513"/>
                  <a:gd name="connsiteX3" fmla="*/ 913430 w 2402547"/>
                  <a:gd name="connsiteY3" fmla="*/ 2196513 h 2196513"/>
                  <a:gd name="connsiteX4" fmla="*/ 13544 w 2402547"/>
                  <a:gd name="connsiteY4" fmla="*/ 33885 h 2196513"/>
                  <a:gd name="connsiteX0" fmla="*/ 13544 w 2402547"/>
                  <a:gd name="connsiteY0" fmla="*/ 0 h 2162628"/>
                  <a:gd name="connsiteX1" fmla="*/ 1029543 w 2402547"/>
                  <a:gd name="connsiteY1" fmla="*/ 1814286 h 2162628"/>
                  <a:gd name="connsiteX2" fmla="*/ 1276287 w 2402547"/>
                  <a:gd name="connsiteY2" fmla="*/ 928914 h 2162628"/>
                  <a:gd name="connsiteX3" fmla="*/ 913430 w 2402547"/>
                  <a:gd name="connsiteY3" fmla="*/ 2162628 h 2162628"/>
                  <a:gd name="connsiteX4" fmla="*/ 13544 w 2402547"/>
                  <a:gd name="connsiteY4" fmla="*/ 0 h 2162628"/>
                  <a:gd name="connsiteX0" fmla="*/ 23919 w 2412922"/>
                  <a:gd name="connsiteY0" fmla="*/ 0 h 2162628"/>
                  <a:gd name="connsiteX1" fmla="*/ 1039918 w 2412922"/>
                  <a:gd name="connsiteY1" fmla="*/ 1814286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1039918 w 2412922"/>
                  <a:gd name="connsiteY1" fmla="*/ 1814286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19479 w 2408482"/>
                  <a:gd name="connsiteY0" fmla="*/ 0 h 2162628"/>
                  <a:gd name="connsiteX1" fmla="*/ 962906 w 2408482"/>
                  <a:gd name="connsiteY1" fmla="*/ 2002971 h 2162628"/>
                  <a:gd name="connsiteX2" fmla="*/ 1282222 w 2408482"/>
                  <a:gd name="connsiteY2" fmla="*/ 928914 h 2162628"/>
                  <a:gd name="connsiteX3" fmla="*/ 919365 w 2408482"/>
                  <a:gd name="connsiteY3" fmla="*/ 2162628 h 2162628"/>
                  <a:gd name="connsiteX4" fmla="*/ 19479 w 2408482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86250"/>
                  <a:gd name="connsiteY0" fmla="*/ 0 h 2162628"/>
                  <a:gd name="connsiteX1" fmla="*/ 1300606 w 2486250"/>
                  <a:gd name="connsiteY1" fmla="*/ 1857828 h 2162628"/>
                  <a:gd name="connsiteX2" fmla="*/ 1286093 w 2486250"/>
                  <a:gd name="connsiteY2" fmla="*/ 928914 h 2162628"/>
                  <a:gd name="connsiteX3" fmla="*/ 923236 w 2486250"/>
                  <a:gd name="connsiteY3" fmla="*/ 2162628 h 2162628"/>
                  <a:gd name="connsiteX4" fmla="*/ 23350 w 2486250"/>
                  <a:gd name="connsiteY4" fmla="*/ 0 h 2162628"/>
                  <a:gd name="connsiteX0" fmla="*/ 14606 w 2639499"/>
                  <a:gd name="connsiteY0" fmla="*/ 0 h 2002971"/>
                  <a:gd name="connsiteX1" fmla="*/ 1291862 w 2639499"/>
                  <a:gd name="connsiteY1" fmla="*/ 1857828 h 2002971"/>
                  <a:gd name="connsiteX2" fmla="*/ 1277349 w 2639499"/>
                  <a:gd name="connsiteY2" fmla="*/ 928914 h 2002971"/>
                  <a:gd name="connsiteX3" fmla="*/ 1277349 w 2639499"/>
                  <a:gd name="connsiteY3" fmla="*/ 2002971 h 2002971"/>
                  <a:gd name="connsiteX4" fmla="*/ 14606 w 2639499"/>
                  <a:gd name="connsiteY4" fmla="*/ 0 h 2002971"/>
                  <a:gd name="connsiteX0" fmla="*/ 15519 w 2640412"/>
                  <a:gd name="connsiteY0" fmla="*/ 0 h 2002971"/>
                  <a:gd name="connsiteX1" fmla="*/ 1292775 w 2640412"/>
                  <a:gd name="connsiteY1" fmla="*/ 1857828 h 2002971"/>
                  <a:gd name="connsiteX2" fmla="*/ 1278262 w 2640412"/>
                  <a:gd name="connsiteY2" fmla="*/ 928914 h 2002971"/>
                  <a:gd name="connsiteX3" fmla="*/ 1278262 w 2640412"/>
                  <a:gd name="connsiteY3" fmla="*/ 2002971 h 2002971"/>
                  <a:gd name="connsiteX4" fmla="*/ 15519 w 2640412"/>
                  <a:gd name="connsiteY4" fmla="*/ 0 h 2002971"/>
                  <a:gd name="connsiteX0" fmla="*/ 1221 w 2626114"/>
                  <a:gd name="connsiteY0" fmla="*/ 0 h 2002971"/>
                  <a:gd name="connsiteX1" fmla="*/ 1278477 w 2626114"/>
                  <a:gd name="connsiteY1" fmla="*/ 1857828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26114"/>
                  <a:gd name="connsiteY0" fmla="*/ 0 h 2002971"/>
                  <a:gd name="connsiteX1" fmla="*/ 1263963 w 2626114"/>
                  <a:gd name="connsiteY1" fmla="*/ 1915885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26114"/>
                  <a:gd name="connsiteY0" fmla="*/ 0 h 2002971"/>
                  <a:gd name="connsiteX1" fmla="*/ 1263963 w 2626114"/>
                  <a:gd name="connsiteY1" fmla="*/ 1915885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73855"/>
                  <a:gd name="connsiteY0" fmla="*/ 0 h 2002971"/>
                  <a:gd name="connsiteX1" fmla="*/ 1263963 w 2673855"/>
                  <a:gd name="connsiteY1" fmla="*/ 1915885 h 2002971"/>
                  <a:gd name="connsiteX2" fmla="*/ 1263964 w 2673855"/>
                  <a:gd name="connsiteY2" fmla="*/ 928914 h 2002971"/>
                  <a:gd name="connsiteX3" fmla="*/ 1263964 w 2673855"/>
                  <a:gd name="connsiteY3" fmla="*/ 2002971 h 2002971"/>
                  <a:gd name="connsiteX4" fmla="*/ 1221 w 2673855"/>
                  <a:gd name="connsiteY4" fmla="*/ 0 h 2002971"/>
                  <a:gd name="connsiteX0" fmla="*/ 1221 w 2673855"/>
                  <a:gd name="connsiteY0" fmla="*/ 0 h 2002971"/>
                  <a:gd name="connsiteX1" fmla="*/ 1263963 w 2673855"/>
                  <a:gd name="connsiteY1" fmla="*/ 1915885 h 2002971"/>
                  <a:gd name="connsiteX2" fmla="*/ 1263964 w 2673855"/>
                  <a:gd name="connsiteY2" fmla="*/ 928914 h 2002971"/>
                  <a:gd name="connsiteX3" fmla="*/ 1263964 w 2673855"/>
                  <a:gd name="connsiteY3" fmla="*/ 2002971 h 2002971"/>
                  <a:gd name="connsiteX4" fmla="*/ 1221 w 2673855"/>
                  <a:gd name="connsiteY4" fmla="*/ 0 h 2002971"/>
                  <a:gd name="connsiteX0" fmla="*/ 2037 w 2674671"/>
                  <a:gd name="connsiteY0" fmla="*/ 0 h 2002987"/>
                  <a:gd name="connsiteX1" fmla="*/ 1264779 w 2674671"/>
                  <a:gd name="connsiteY1" fmla="*/ 1915885 h 2002987"/>
                  <a:gd name="connsiteX2" fmla="*/ 1264780 w 2674671"/>
                  <a:gd name="connsiteY2" fmla="*/ 928914 h 2002987"/>
                  <a:gd name="connsiteX3" fmla="*/ 1264780 w 2674671"/>
                  <a:gd name="connsiteY3" fmla="*/ 2002971 h 2002987"/>
                  <a:gd name="connsiteX4" fmla="*/ 2037 w 2674671"/>
                  <a:gd name="connsiteY4" fmla="*/ 0 h 2002987"/>
                  <a:gd name="connsiteX0" fmla="*/ 2106 w 2674740"/>
                  <a:gd name="connsiteY0" fmla="*/ 0 h 2002971"/>
                  <a:gd name="connsiteX1" fmla="*/ 1264848 w 2674740"/>
                  <a:gd name="connsiteY1" fmla="*/ 1915885 h 2002971"/>
                  <a:gd name="connsiteX2" fmla="*/ 1264849 w 2674740"/>
                  <a:gd name="connsiteY2" fmla="*/ 928914 h 2002971"/>
                  <a:gd name="connsiteX3" fmla="*/ 1264849 w 2674740"/>
                  <a:gd name="connsiteY3" fmla="*/ 2002971 h 2002971"/>
                  <a:gd name="connsiteX4" fmla="*/ 2106 w 2674740"/>
                  <a:gd name="connsiteY4" fmla="*/ 0 h 2002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74740" h="2002971">
                    <a:moveTo>
                      <a:pt x="2106" y="0"/>
                    </a:moveTo>
                    <a:cubicBezTo>
                      <a:pt x="181116" y="599924"/>
                      <a:pt x="227077" y="1673980"/>
                      <a:pt x="1264848" y="1915885"/>
                    </a:cubicBezTo>
                    <a:cubicBezTo>
                      <a:pt x="3304104" y="1838477"/>
                      <a:pt x="2474373" y="-285448"/>
                      <a:pt x="1264849" y="928914"/>
                    </a:cubicBezTo>
                    <a:cubicBezTo>
                      <a:pt x="2145382" y="-503163"/>
                      <a:pt x="3940316" y="1722362"/>
                      <a:pt x="1264849" y="2002971"/>
                    </a:cubicBezTo>
                    <a:cubicBezTo>
                      <a:pt x="340774" y="1920725"/>
                      <a:pt x="-31760" y="967619"/>
                      <a:pt x="2106" y="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3600000"/>
                </a:lightRig>
              </a:scene3d>
              <a:sp3d prstMaterial="metal">
                <a:bevelT w="23495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2" name="Полилиния 21"/>
              <p:cNvSpPr/>
              <p:nvPr/>
            </p:nvSpPr>
            <p:spPr>
              <a:xfrm rot="16513135" flipH="1">
                <a:off x="7195453" y="4558086"/>
                <a:ext cx="1170704" cy="953721"/>
              </a:xfrm>
              <a:custGeom>
                <a:avLst/>
                <a:gdLst>
                  <a:gd name="connsiteX0" fmla="*/ 0 w 1262743"/>
                  <a:gd name="connsiteY0" fmla="*/ 0 h 2162628"/>
                  <a:gd name="connsiteX1" fmla="*/ 1262743 w 1262743"/>
                  <a:gd name="connsiteY1" fmla="*/ 928914 h 2162628"/>
                  <a:gd name="connsiteX2" fmla="*/ 899886 w 1262743"/>
                  <a:gd name="connsiteY2" fmla="*/ 2162628 h 2162628"/>
                  <a:gd name="connsiteX3" fmla="*/ 0 w 1262743"/>
                  <a:gd name="connsiteY3" fmla="*/ 0 h 2162628"/>
                  <a:gd name="connsiteX0" fmla="*/ 0 w 1521910"/>
                  <a:gd name="connsiteY0" fmla="*/ 0 h 2162628"/>
                  <a:gd name="connsiteX1" fmla="*/ 1262743 w 1521910"/>
                  <a:gd name="connsiteY1" fmla="*/ 928914 h 2162628"/>
                  <a:gd name="connsiteX2" fmla="*/ 899886 w 1521910"/>
                  <a:gd name="connsiteY2" fmla="*/ 2162628 h 2162628"/>
                  <a:gd name="connsiteX3" fmla="*/ 0 w 1521910"/>
                  <a:gd name="connsiteY3" fmla="*/ 0 h 2162628"/>
                  <a:gd name="connsiteX0" fmla="*/ 0 w 2389003"/>
                  <a:gd name="connsiteY0" fmla="*/ 0 h 2162628"/>
                  <a:gd name="connsiteX1" fmla="*/ 1262743 w 2389003"/>
                  <a:gd name="connsiteY1" fmla="*/ 928914 h 2162628"/>
                  <a:gd name="connsiteX2" fmla="*/ 899886 w 2389003"/>
                  <a:gd name="connsiteY2" fmla="*/ 2162628 h 2162628"/>
                  <a:gd name="connsiteX3" fmla="*/ 0 w 2389003"/>
                  <a:gd name="connsiteY3" fmla="*/ 0 h 2162628"/>
                  <a:gd name="connsiteX0" fmla="*/ 0 w 2389003"/>
                  <a:gd name="connsiteY0" fmla="*/ 0 h 2162628"/>
                  <a:gd name="connsiteX1" fmla="*/ 1262743 w 2389003"/>
                  <a:gd name="connsiteY1" fmla="*/ 928914 h 2162628"/>
                  <a:gd name="connsiteX2" fmla="*/ 899886 w 2389003"/>
                  <a:gd name="connsiteY2" fmla="*/ 2162628 h 2162628"/>
                  <a:gd name="connsiteX3" fmla="*/ 0 w 2389003"/>
                  <a:gd name="connsiteY3" fmla="*/ 0 h 2162628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13544 w 2402547"/>
                  <a:gd name="connsiteY0" fmla="*/ 33885 h 2196513"/>
                  <a:gd name="connsiteX1" fmla="*/ 1029543 w 2402547"/>
                  <a:gd name="connsiteY1" fmla="*/ 1848171 h 2196513"/>
                  <a:gd name="connsiteX2" fmla="*/ 1276287 w 2402547"/>
                  <a:gd name="connsiteY2" fmla="*/ 962799 h 2196513"/>
                  <a:gd name="connsiteX3" fmla="*/ 913430 w 2402547"/>
                  <a:gd name="connsiteY3" fmla="*/ 2196513 h 2196513"/>
                  <a:gd name="connsiteX4" fmla="*/ 13544 w 2402547"/>
                  <a:gd name="connsiteY4" fmla="*/ 33885 h 2196513"/>
                  <a:gd name="connsiteX0" fmla="*/ 13544 w 2402547"/>
                  <a:gd name="connsiteY0" fmla="*/ 0 h 2162628"/>
                  <a:gd name="connsiteX1" fmla="*/ 1029543 w 2402547"/>
                  <a:gd name="connsiteY1" fmla="*/ 1814286 h 2162628"/>
                  <a:gd name="connsiteX2" fmla="*/ 1276287 w 2402547"/>
                  <a:gd name="connsiteY2" fmla="*/ 928914 h 2162628"/>
                  <a:gd name="connsiteX3" fmla="*/ 913430 w 2402547"/>
                  <a:gd name="connsiteY3" fmla="*/ 2162628 h 2162628"/>
                  <a:gd name="connsiteX4" fmla="*/ 13544 w 2402547"/>
                  <a:gd name="connsiteY4" fmla="*/ 0 h 2162628"/>
                  <a:gd name="connsiteX0" fmla="*/ 23919 w 2412922"/>
                  <a:gd name="connsiteY0" fmla="*/ 0 h 2162628"/>
                  <a:gd name="connsiteX1" fmla="*/ 1039918 w 2412922"/>
                  <a:gd name="connsiteY1" fmla="*/ 1814286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1039918 w 2412922"/>
                  <a:gd name="connsiteY1" fmla="*/ 1814286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19479 w 2408482"/>
                  <a:gd name="connsiteY0" fmla="*/ 0 h 2162628"/>
                  <a:gd name="connsiteX1" fmla="*/ 962906 w 2408482"/>
                  <a:gd name="connsiteY1" fmla="*/ 2002971 h 2162628"/>
                  <a:gd name="connsiteX2" fmla="*/ 1282222 w 2408482"/>
                  <a:gd name="connsiteY2" fmla="*/ 928914 h 2162628"/>
                  <a:gd name="connsiteX3" fmla="*/ 919365 w 2408482"/>
                  <a:gd name="connsiteY3" fmla="*/ 2162628 h 2162628"/>
                  <a:gd name="connsiteX4" fmla="*/ 19479 w 2408482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86250"/>
                  <a:gd name="connsiteY0" fmla="*/ 0 h 2162628"/>
                  <a:gd name="connsiteX1" fmla="*/ 1300606 w 2486250"/>
                  <a:gd name="connsiteY1" fmla="*/ 1857828 h 2162628"/>
                  <a:gd name="connsiteX2" fmla="*/ 1286093 w 2486250"/>
                  <a:gd name="connsiteY2" fmla="*/ 928914 h 2162628"/>
                  <a:gd name="connsiteX3" fmla="*/ 923236 w 2486250"/>
                  <a:gd name="connsiteY3" fmla="*/ 2162628 h 2162628"/>
                  <a:gd name="connsiteX4" fmla="*/ 23350 w 2486250"/>
                  <a:gd name="connsiteY4" fmla="*/ 0 h 2162628"/>
                  <a:gd name="connsiteX0" fmla="*/ 14606 w 2639499"/>
                  <a:gd name="connsiteY0" fmla="*/ 0 h 2002971"/>
                  <a:gd name="connsiteX1" fmla="*/ 1291862 w 2639499"/>
                  <a:gd name="connsiteY1" fmla="*/ 1857828 h 2002971"/>
                  <a:gd name="connsiteX2" fmla="*/ 1277349 w 2639499"/>
                  <a:gd name="connsiteY2" fmla="*/ 928914 h 2002971"/>
                  <a:gd name="connsiteX3" fmla="*/ 1277349 w 2639499"/>
                  <a:gd name="connsiteY3" fmla="*/ 2002971 h 2002971"/>
                  <a:gd name="connsiteX4" fmla="*/ 14606 w 2639499"/>
                  <a:gd name="connsiteY4" fmla="*/ 0 h 2002971"/>
                  <a:gd name="connsiteX0" fmla="*/ 15519 w 2640412"/>
                  <a:gd name="connsiteY0" fmla="*/ 0 h 2002971"/>
                  <a:gd name="connsiteX1" fmla="*/ 1292775 w 2640412"/>
                  <a:gd name="connsiteY1" fmla="*/ 1857828 h 2002971"/>
                  <a:gd name="connsiteX2" fmla="*/ 1278262 w 2640412"/>
                  <a:gd name="connsiteY2" fmla="*/ 928914 h 2002971"/>
                  <a:gd name="connsiteX3" fmla="*/ 1278262 w 2640412"/>
                  <a:gd name="connsiteY3" fmla="*/ 2002971 h 2002971"/>
                  <a:gd name="connsiteX4" fmla="*/ 15519 w 2640412"/>
                  <a:gd name="connsiteY4" fmla="*/ 0 h 2002971"/>
                  <a:gd name="connsiteX0" fmla="*/ 1221 w 2626114"/>
                  <a:gd name="connsiteY0" fmla="*/ 0 h 2002971"/>
                  <a:gd name="connsiteX1" fmla="*/ 1278477 w 2626114"/>
                  <a:gd name="connsiteY1" fmla="*/ 1857828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26114"/>
                  <a:gd name="connsiteY0" fmla="*/ 0 h 2002971"/>
                  <a:gd name="connsiteX1" fmla="*/ 1263963 w 2626114"/>
                  <a:gd name="connsiteY1" fmla="*/ 1915885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26114"/>
                  <a:gd name="connsiteY0" fmla="*/ 0 h 2002971"/>
                  <a:gd name="connsiteX1" fmla="*/ 1263963 w 2626114"/>
                  <a:gd name="connsiteY1" fmla="*/ 1915885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73855"/>
                  <a:gd name="connsiteY0" fmla="*/ 0 h 2002971"/>
                  <a:gd name="connsiteX1" fmla="*/ 1263963 w 2673855"/>
                  <a:gd name="connsiteY1" fmla="*/ 1915885 h 2002971"/>
                  <a:gd name="connsiteX2" fmla="*/ 1263964 w 2673855"/>
                  <a:gd name="connsiteY2" fmla="*/ 928914 h 2002971"/>
                  <a:gd name="connsiteX3" fmla="*/ 1263964 w 2673855"/>
                  <a:gd name="connsiteY3" fmla="*/ 2002971 h 2002971"/>
                  <a:gd name="connsiteX4" fmla="*/ 1221 w 2673855"/>
                  <a:gd name="connsiteY4" fmla="*/ 0 h 2002971"/>
                  <a:gd name="connsiteX0" fmla="*/ 1221 w 2673855"/>
                  <a:gd name="connsiteY0" fmla="*/ 0 h 2002971"/>
                  <a:gd name="connsiteX1" fmla="*/ 1263963 w 2673855"/>
                  <a:gd name="connsiteY1" fmla="*/ 1915885 h 2002971"/>
                  <a:gd name="connsiteX2" fmla="*/ 1263964 w 2673855"/>
                  <a:gd name="connsiteY2" fmla="*/ 928914 h 2002971"/>
                  <a:gd name="connsiteX3" fmla="*/ 1263964 w 2673855"/>
                  <a:gd name="connsiteY3" fmla="*/ 2002971 h 2002971"/>
                  <a:gd name="connsiteX4" fmla="*/ 1221 w 2673855"/>
                  <a:gd name="connsiteY4" fmla="*/ 0 h 2002971"/>
                  <a:gd name="connsiteX0" fmla="*/ 2037 w 2674671"/>
                  <a:gd name="connsiteY0" fmla="*/ 0 h 2002987"/>
                  <a:gd name="connsiteX1" fmla="*/ 1264779 w 2674671"/>
                  <a:gd name="connsiteY1" fmla="*/ 1915885 h 2002987"/>
                  <a:gd name="connsiteX2" fmla="*/ 1264780 w 2674671"/>
                  <a:gd name="connsiteY2" fmla="*/ 928914 h 2002987"/>
                  <a:gd name="connsiteX3" fmla="*/ 1264780 w 2674671"/>
                  <a:gd name="connsiteY3" fmla="*/ 2002971 h 2002987"/>
                  <a:gd name="connsiteX4" fmla="*/ 2037 w 2674671"/>
                  <a:gd name="connsiteY4" fmla="*/ 0 h 2002987"/>
                  <a:gd name="connsiteX0" fmla="*/ 2106 w 2674740"/>
                  <a:gd name="connsiteY0" fmla="*/ 0 h 2002971"/>
                  <a:gd name="connsiteX1" fmla="*/ 1264848 w 2674740"/>
                  <a:gd name="connsiteY1" fmla="*/ 1915885 h 2002971"/>
                  <a:gd name="connsiteX2" fmla="*/ 1264849 w 2674740"/>
                  <a:gd name="connsiteY2" fmla="*/ 928914 h 2002971"/>
                  <a:gd name="connsiteX3" fmla="*/ 1264849 w 2674740"/>
                  <a:gd name="connsiteY3" fmla="*/ 2002971 h 2002971"/>
                  <a:gd name="connsiteX4" fmla="*/ 2106 w 2674740"/>
                  <a:gd name="connsiteY4" fmla="*/ 0 h 2002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74740" h="2002971">
                    <a:moveTo>
                      <a:pt x="2106" y="0"/>
                    </a:moveTo>
                    <a:cubicBezTo>
                      <a:pt x="181116" y="599924"/>
                      <a:pt x="227077" y="1673980"/>
                      <a:pt x="1264848" y="1915885"/>
                    </a:cubicBezTo>
                    <a:cubicBezTo>
                      <a:pt x="3304104" y="1838477"/>
                      <a:pt x="2474373" y="-285448"/>
                      <a:pt x="1264849" y="928914"/>
                    </a:cubicBezTo>
                    <a:cubicBezTo>
                      <a:pt x="2145382" y="-503163"/>
                      <a:pt x="3940316" y="1722362"/>
                      <a:pt x="1264849" y="2002971"/>
                    </a:cubicBezTo>
                    <a:cubicBezTo>
                      <a:pt x="340774" y="1920725"/>
                      <a:pt x="-31760" y="967619"/>
                      <a:pt x="2106" y="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3600000"/>
                </a:lightRig>
              </a:scene3d>
              <a:sp3d prstMaterial="metal">
                <a:bevelT w="23495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3" name="Группа 12"/>
            <p:cNvGrpSpPr/>
            <p:nvPr/>
          </p:nvGrpSpPr>
          <p:grpSpPr>
            <a:xfrm>
              <a:off x="185390" y="3243716"/>
              <a:ext cx="3590585" cy="5620207"/>
              <a:chOff x="185390" y="3243716"/>
              <a:chExt cx="3590585" cy="5620207"/>
            </a:xfrm>
            <a:effectLst>
              <a:outerShdw blurRad="241300" dist="127000" dir="2700000" algn="tl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14" name="Группа 13"/>
              <p:cNvGrpSpPr/>
              <p:nvPr/>
            </p:nvGrpSpPr>
            <p:grpSpPr>
              <a:xfrm rot="730301">
                <a:off x="185390" y="3243716"/>
                <a:ext cx="2537603" cy="1800200"/>
                <a:chOff x="1242309" y="3933056"/>
                <a:chExt cx="3179905" cy="2425676"/>
              </a:xfrm>
            </p:grpSpPr>
            <p:sp>
              <p:nvSpPr>
                <p:cNvPr id="19" name="Полилиния 18"/>
                <p:cNvSpPr/>
                <p:nvPr/>
              </p:nvSpPr>
              <p:spPr>
                <a:xfrm flipH="1">
                  <a:off x="1242309" y="3933056"/>
                  <a:ext cx="3179905" cy="2425676"/>
                </a:xfrm>
                <a:custGeom>
                  <a:avLst/>
                  <a:gdLst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3" fmla="*/ 0 w 1009650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258839 w 1268489"/>
                    <a:gd name="connsiteY0" fmla="*/ 870320 h 870320"/>
                    <a:gd name="connsiteX1" fmla="*/ 1268489 w 1268489"/>
                    <a:gd name="connsiteY1" fmla="*/ 298820 h 870320"/>
                    <a:gd name="connsiteX2" fmla="*/ 468389 w 1268489"/>
                    <a:gd name="connsiteY2" fmla="*/ 13070 h 870320"/>
                    <a:gd name="connsiteX3" fmla="*/ 258839 w 1268489"/>
                    <a:gd name="connsiteY3" fmla="*/ 870320 h 870320"/>
                    <a:gd name="connsiteX0" fmla="*/ 258839 w 2197403"/>
                    <a:gd name="connsiteY0" fmla="*/ 2197100 h 2197100"/>
                    <a:gd name="connsiteX1" fmla="*/ 2197403 w 2197403"/>
                    <a:gd name="connsiteY1" fmla="*/ 0 h 2197100"/>
                    <a:gd name="connsiteX2" fmla="*/ 468389 w 2197403"/>
                    <a:gd name="connsiteY2" fmla="*/ 1339850 h 2197100"/>
                    <a:gd name="connsiteX3" fmla="*/ 258839 w 219740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42621 w 2481185"/>
                    <a:gd name="connsiteY0" fmla="*/ 2197100 h 2197100"/>
                    <a:gd name="connsiteX1" fmla="*/ 2481185 w 2481185"/>
                    <a:gd name="connsiteY1" fmla="*/ 0 h 2197100"/>
                    <a:gd name="connsiteX2" fmla="*/ 244171 w 2481185"/>
                    <a:gd name="connsiteY2" fmla="*/ 381907 h 2197100"/>
                    <a:gd name="connsiteX3" fmla="*/ 542621 w 2481185"/>
                    <a:gd name="connsiteY3" fmla="*/ 2197100 h 2197100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849722 w 3049543"/>
                    <a:gd name="connsiteY0" fmla="*/ 2087856 h 2087856"/>
                    <a:gd name="connsiteX1" fmla="*/ 3049543 w 3049543"/>
                    <a:gd name="connsiteY1" fmla="*/ 93956 h 2087856"/>
                    <a:gd name="connsiteX2" fmla="*/ 159386 w 3049543"/>
                    <a:gd name="connsiteY2" fmla="*/ 214606 h 2087856"/>
                    <a:gd name="connsiteX3" fmla="*/ 849722 w 3049543"/>
                    <a:gd name="connsiteY3" fmla="*/ 2087856 h 2087856"/>
                    <a:gd name="connsiteX0" fmla="*/ 849722 w 3049543"/>
                    <a:gd name="connsiteY0" fmla="*/ 2222476 h 2222476"/>
                    <a:gd name="connsiteX1" fmla="*/ 3049543 w 3049543"/>
                    <a:gd name="connsiteY1" fmla="*/ 228576 h 2222476"/>
                    <a:gd name="connsiteX2" fmla="*/ 159386 w 3049543"/>
                    <a:gd name="connsiteY2" fmla="*/ 349226 h 2222476"/>
                    <a:gd name="connsiteX3" fmla="*/ 849722 w 3049543"/>
                    <a:gd name="connsiteY3" fmla="*/ 2222476 h 22224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79905" h="2425676">
                      <a:moveTo>
                        <a:pt x="457570" y="2425676"/>
                      </a:moveTo>
                      <a:cubicBezTo>
                        <a:pt x="723363" y="1917676"/>
                        <a:pt x="971012" y="985133"/>
                        <a:pt x="3179905" y="228576"/>
                      </a:cubicBezTo>
                      <a:cubicBezTo>
                        <a:pt x="2390691" y="-65037"/>
                        <a:pt x="890276" y="-126418"/>
                        <a:pt x="289748" y="349226"/>
                      </a:cubicBezTo>
                      <a:cubicBezTo>
                        <a:pt x="-171988" y="803704"/>
                        <a:pt x="-56780" y="1797026"/>
                        <a:pt x="457570" y="2425676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scene3d>
                  <a:camera prst="orthographicFront"/>
                  <a:lightRig rig="threePt" dir="t">
                    <a:rot lat="0" lon="0" rev="3600000"/>
                  </a:lightRig>
                </a:scene3d>
                <a:sp3d prstMaterial="metal">
                  <a:bevelT w="23495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0" name="Полилиния 19"/>
                <p:cNvSpPr/>
                <p:nvPr/>
              </p:nvSpPr>
              <p:spPr>
                <a:xfrm flipH="1">
                  <a:off x="1242309" y="4034146"/>
                  <a:ext cx="2973173" cy="2324586"/>
                </a:xfrm>
                <a:custGeom>
                  <a:avLst/>
                  <a:gdLst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3" fmla="*/ 0 w 1009650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258839 w 1268489"/>
                    <a:gd name="connsiteY0" fmla="*/ 870320 h 870320"/>
                    <a:gd name="connsiteX1" fmla="*/ 1268489 w 1268489"/>
                    <a:gd name="connsiteY1" fmla="*/ 298820 h 870320"/>
                    <a:gd name="connsiteX2" fmla="*/ 468389 w 1268489"/>
                    <a:gd name="connsiteY2" fmla="*/ 13070 h 870320"/>
                    <a:gd name="connsiteX3" fmla="*/ 258839 w 1268489"/>
                    <a:gd name="connsiteY3" fmla="*/ 870320 h 870320"/>
                    <a:gd name="connsiteX0" fmla="*/ 258839 w 2197403"/>
                    <a:gd name="connsiteY0" fmla="*/ 2197100 h 2197100"/>
                    <a:gd name="connsiteX1" fmla="*/ 2197403 w 2197403"/>
                    <a:gd name="connsiteY1" fmla="*/ 0 h 2197100"/>
                    <a:gd name="connsiteX2" fmla="*/ 468389 w 2197403"/>
                    <a:gd name="connsiteY2" fmla="*/ 1339850 h 2197100"/>
                    <a:gd name="connsiteX3" fmla="*/ 258839 w 219740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42621 w 2481185"/>
                    <a:gd name="connsiteY0" fmla="*/ 2197100 h 2197100"/>
                    <a:gd name="connsiteX1" fmla="*/ 2481185 w 2481185"/>
                    <a:gd name="connsiteY1" fmla="*/ 0 h 2197100"/>
                    <a:gd name="connsiteX2" fmla="*/ 244171 w 2481185"/>
                    <a:gd name="connsiteY2" fmla="*/ 381907 h 2197100"/>
                    <a:gd name="connsiteX3" fmla="*/ 542621 w 2481185"/>
                    <a:gd name="connsiteY3" fmla="*/ 2197100 h 2197100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849722 w 3049543"/>
                    <a:gd name="connsiteY0" fmla="*/ 2087856 h 2087856"/>
                    <a:gd name="connsiteX1" fmla="*/ 3049543 w 3049543"/>
                    <a:gd name="connsiteY1" fmla="*/ 93956 h 2087856"/>
                    <a:gd name="connsiteX2" fmla="*/ 159386 w 3049543"/>
                    <a:gd name="connsiteY2" fmla="*/ 214606 h 2087856"/>
                    <a:gd name="connsiteX3" fmla="*/ 849722 w 3049543"/>
                    <a:gd name="connsiteY3" fmla="*/ 2087856 h 2087856"/>
                    <a:gd name="connsiteX0" fmla="*/ 849722 w 3049543"/>
                    <a:gd name="connsiteY0" fmla="*/ 2222476 h 2222476"/>
                    <a:gd name="connsiteX1" fmla="*/ 3049543 w 3049543"/>
                    <a:gd name="connsiteY1" fmla="*/ 228576 h 2222476"/>
                    <a:gd name="connsiteX2" fmla="*/ 159386 w 3049543"/>
                    <a:gd name="connsiteY2" fmla="*/ 349226 h 2222476"/>
                    <a:gd name="connsiteX3" fmla="*/ 849722 w 3049543"/>
                    <a:gd name="connsiteY3" fmla="*/ 2222476 h 22224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73173" h="2324586">
                      <a:moveTo>
                        <a:pt x="250838" y="2324586"/>
                      </a:moveTo>
                      <a:cubicBezTo>
                        <a:pt x="-223597" y="1061844"/>
                        <a:pt x="764280" y="-146471"/>
                        <a:pt x="2973173" y="127486"/>
                      </a:cubicBezTo>
                      <a:cubicBezTo>
                        <a:pt x="2183959" y="-166127"/>
                        <a:pt x="1162516" y="77292"/>
                        <a:pt x="561988" y="552936"/>
                      </a:cubicBezTo>
                      <a:cubicBezTo>
                        <a:pt x="100252" y="1007414"/>
                        <a:pt x="-263512" y="1695936"/>
                        <a:pt x="250838" y="2324586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scene3d>
                  <a:camera prst="orthographicFront"/>
                  <a:lightRig rig="threePt" dir="t">
                    <a:rot lat="0" lon="0" rev="3600000"/>
                  </a:lightRig>
                </a:scene3d>
                <a:sp3d prstMaterial="metal">
                  <a:bevelT w="23495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15" name="Группа 14"/>
              <p:cNvGrpSpPr/>
              <p:nvPr/>
            </p:nvGrpSpPr>
            <p:grpSpPr>
              <a:xfrm rot="3587098" flipH="1">
                <a:off x="687085" y="5581915"/>
                <a:ext cx="2537603" cy="1800200"/>
                <a:chOff x="1242309" y="3933056"/>
                <a:chExt cx="3179905" cy="2425676"/>
              </a:xfrm>
            </p:grpSpPr>
            <p:sp>
              <p:nvSpPr>
                <p:cNvPr id="17" name="Полилиния 16"/>
                <p:cNvSpPr/>
                <p:nvPr/>
              </p:nvSpPr>
              <p:spPr>
                <a:xfrm flipH="1">
                  <a:off x="1242309" y="3933056"/>
                  <a:ext cx="3179905" cy="2425676"/>
                </a:xfrm>
                <a:custGeom>
                  <a:avLst/>
                  <a:gdLst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3" fmla="*/ 0 w 1009650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258839 w 1268489"/>
                    <a:gd name="connsiteY0" fmla="*/ 870320 h 870320"/>
                    <a:gd name="connsiteX1" fmla="*/ 1268489 w 1268489"/>
                    <a:gd name="connsiteY1" fmla="*/ 298820 h 870320"/>
                    <a:gd name="connsiteX2" fmla="*/ 468389 w 1268489"/>
                    <a:gd name="connsiteY2" fmla="*/ 13070 h 870320"/>
                    <a:gd name="connsiteX3" fmla="*/ 258839 w 1268489"/>
                    <a:gd name="connsiteY3" fmla="*/ 870320 h 870320"/>
                    <a:gd name="connsiteX0" fmla="*/ 258839 w 2197403"/>
                    <a:gd name="connsiteY0" fmla="*/ 2197100 h 2197100"/>
                    <a:gd name="connsiteX1" fmla="*/ 2197403 w 2197403"/>
                    <a:gd name="connsiteY1" fmla="*/ 0 h 2197100"/>
                    <a:gd name="connsiteX2" fmla="*/ 468389 w 2197403"/>
                    <a:gd name="connsiteY2" fmla="*/ 1339850 h 2197100"/>
                    <a:gd name="connsiteX3" fmla="*/ 258839 w 219740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42621 w 2481185"/>
                    <a:gd name="connsiteY0" fmla="*/ 2197100 h 2197100"/>
                    <a:gd name="connsiteX1" fmla="*/ 2481185 w 2481185"/>
                    <a:gd name="connsiteY1" fmla="*/ 0 h 2197100"/>
                    <a:gd name="connsiteX2" fmla="*/ 244171 w 2481185"/>
                    <a:gd name="connsiteY2" fmla="*/ 381907 h 2197100"/>
                    <a:gd name="connsiteX3" fmla="*/ 542621 w 2481185"/>
                    <a:gd name="connsiteY3" fmla="*/ 2197100 h 2197100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849722 w 3049543"/>
                    <a:gd name="connsiteY0" fmla="*/ 2087856 h 2087856"/>
                    <a:gd name="connsiteX1" fmla="*/ 3049543 w 3049543"/>
                    <a:gd name="connsiteY1" fmla="*/ 93956 h 2087856"/>
                    <a:gd name="connsiteX2" fmla="*/ 159386 w 3049543"/>
                    <a:gd name="connsiteY2" fmla="*/ 214606 h 2087856"/>
                    <a:gd name="connsiteX3" fmla="*/ 849722 w 3049543"/>
                    <a:gd name="connsiteY3" fmla="*/ 2087856 h 2087856"/>
                    <a:gd name="connsiteX0" fmla="*/ 849722 w 3049543"/>
                    <a:gd name="connsiteY0" fmla="*/ 2222476 h 2222476"/>
                    <a:gd name="connsiteX1" fmla="*/ 3049543 w 3049543"/>
                    <a:gd name="connsiteY1" fmla="*/ 228576 h 2222476"/>
                    <a:gd name="connsiteX2" fmla="*/ 159386 w 3049543"/>
                    <a:gd name="connsiteY2" fmla="*/ 349226 h 2222476"/>
                    <a:gd name="connsiteX3" fmla="*/ 849722 w 3049543"/>
                    <a:gd name="connsiteY3" fmla="*/ 2222476 h 22224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79905" h="2425676">
                      <a:moveTo>
                        <a:pt x="457570" y="2425676"/>
                      </a:moveTo>
                      <a:cubicBezTo>
                        <a:pt x="723363" y="1917676"/>
                        <a:pt x="971012" y="985133"/>
                        <a:pt x="3179905" y="228576"/>
                      </a:cubicBezTo>
                      <a:cubicBezTo>
                        <a:pt x="2390691" y="-65037"/>
                        <a:pt x="890276" y="-126418"/>
                        <a:pt x="289748" y="349226"/>
                      </a:cubicBezTo>
                      <a:cubicBezTo>
                        <a:pt x="-171988" y="803704"/>
                        <a:pt x="-56780" y="1797026"/>
                        <a:pt x="457570" y="2425676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scene3d>
                  <a:camera prst="orthographicFront"/>
                  <a:lightRig rig="threePt" dir="t">
                    <a:rot lat="0" lon="0" rev="3600000"/>
                  </a:lightRig>
                </a:scene3d>
                <a:sp3d prstMaterial="metal">
                  <a:bevelT w="23495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8" name="Полилиния 17"/>
                <p:cNvSpPr/>
                <p:nvPr/>
              </p:nvSpPr>
              <p:spPr>
                <a:xfrm flipH="1">
                  <a:off x="1242309" y="4034146"/>
                  <a:ext cx="2973173" cy="2324586"/>
                </a:xfrm>
                <a:custGeom>
                  <a:avLst/>
                  <a:gdLst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3" fmla="*/ 0 w 1009650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258839 w 1268489"/>
                    <a:gd name="connsiteY0" fmla="*/ 870320 h 870320"/>
                    <a:gd name="connsiteX1" fmla="*/ 1268489 w 1268489"/>
                    <a:gd name="connsiteY1" fmla="*/ 298820 h 870320"/>
                    <a:gd name="connsiteX2" fmla="*/ 468389 w 1268489"/>
                    <a:gd name="connsiteY2" fmla="*/ 13070 h 870320"/>
                    <a:gd name="connsiteX3" fmla="*/ 258839 w 1268489"/>
                    <a:gd name="connsiteY3" fmla="*/ 870320 h 870320"/>
                    <a:gd name="connsiteX0" fmla="*/ 258839 w 2197403"/>
                    <a:gd name="connsiteY0" fmla="*/ 2197100 h 2197100"/>
                    <a:gd name="connsiteX1" fmla="*/ 2197403 w 2197403"/>
                    <a:gd name="connsiteY1" fmla="*/ 0 h 2197100"/>
                    <a:gd name="connsiteX2" fmla="*/ 468389 w 2197403"/>
                    <a:gd name="connsiteY2" fmla="*/ 1339850 h 2197100"/>
                    <a:gd name="connsiteX3" fmla="*/ 258839 w 219740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42621 w 2481185"/>
                    <a:gd name="connsiteY0" fmla="*/ 2197100 h 2197100"/>
                    <a:gd name="connsiteX1" fmla="*/ 2481185 w 2481185"/>
                    <a:gd name="connsiteY1" fmla="*/ 0 h 2197100"/>
                    <a:gd name="connsiteX2" fmla="*/ 244171 w 2481185"/>
                    <a:gd name="connsiteY2" fmla="*/ 381907 h 2197100"/>
                    <a:gd name="connsiteX3" fmla="*/ 542621 w 2481185"/>
                    <a:gd name="connsiteY3" fmla="*/ 2197100 h 2197100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849722 w 3049543"/>
                    <a:gd name="connsiteY0" fmla="*/ 2087856 h 2087856"/>
                    <a:gd name="connsiteX1" fmla="*/ 3049543 w 3049543"/>
                    <a:gd name="connsiteY1" fmla="*/ 93956 h 2087856"/>
                    <a:gd name="connsiteX2" fmla="*/ 159386 w 3049543"/>
                    <a:gd name="connsiteY2" fmla="*/ 214606 h 2087856"/>
                    <a:gd name="connsiteX3" fmla="*/ 849722 w 3049543"/>
                    <a:gd name="connsiteY3" fmla="*/ 2087856 h 2087856"/>
                    <a:gd name="connsiteX0" fmla="*/ 849722 w 3049543"/>
                    <a:gd name="connsiteY0" fmla="*/ 2222476 h 2222476"/>
                    <a:gd name="connsiteX1" fmla="*/ 3049543 w 3049543"/>
                    <a:gd name="connsiteY1" fmla="*/ 228576 h 2222476"/>
                    <a:gd name="connsiteX2" fmla="*/ 159386 w 3049543"/>
                    <a:gd name="connsiteY2" fmla="*/ 349226 h 2222476"/>
                    <a:gd name="connsiteX3" fmla="*/ 849722 w 3049543"/>
                    <a:gd name="connsiteY3" fmla="*/ 2222476 h 22224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73173" h="2324586">
                      <a:moveTo>
                        <a:pt x="250838" y="2324586"/>
                      </a:moveTo>
                      <a:cubicBezTo>
                        <a:pt x="-223597" y="1061844"/>
                        <a:pt x="764280" y="-146471"/>
                        <a:pt x="2973173" y="127486"/>
                      </a:cubicBezTo>
                      <a:cubicBezTo>
                        <a:pt x="2183959" y="-166127"/>
                        <a:pt x="1162516" y="77292"/>
                        <a:pt x="561988" y="552936"/>
                      </a:cubicBezTo>
                      <a:cubicBezTo>
                        <a:pt x="100252" y="1007414"/>
                        <a:pt x="-263512" y="1695936"/>
                        <a:pt x="250838" y="2324586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scene3d>
                  <a:camera prst="orthographicFront"/>
                  <a:lightRig rig="threePt" dir="t">
                    <a:rot lat="0" lon="0" rev="3600000"/>
                  </a:lightRig>
                </a:scene3d>
                <a:sp3d prstMaterial="metal">
                  <a:bevelT w="23495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chemeClr val="lt1"/>
                    </a:solidFill>
                  </a:endParaRPr>
                </a:p>
              </p:txBody>
            </p:sp>
          </p:grpSp>
          <p:sp>
            <p:nvSpPr>
              <p:cNvPr id="16" name="Полилиния 15"/>
              <p:cNvSpPr/>
              <p:nvPr/>
            </p:nvSpPr>
            <p:spPr>
              <a:xfrm rot="7992440" flipV="1">
                <a:off x="-100822" y="4987126"/>
                <a:ext cx="4907839" cy="2845755"/>
              </a:xfrm>
              <a:custGeom>
                <a:avLst/>
                <a:gdLst>
                  <a:gd name="connsiteX0" fmla="*/ 0 w 1009650"/>
                  <a:gd name="connsiteY0" fmla="*/ 857250 h 857250"/>
                  <a:gd name="connsiteX1" fmla="*/ 1009650 w 1009650"/>
                  <a:gd name="connsiteY1" fmla="*/ 285750 h 857250"/>
                  <a:gd name="connsiteX2" fmla="*/ 209550 w 1009650"/>
                  <a:gd name="connsiteY2" fmla="*/ 0 h 857250"/>
                  <a:gd name="connsiteX0" fmla="*/ 0 w 1009650"/>
                  <a:gd name="connsiteY0" fmla="*/ 857250 h 857250"/>
                  <a:gd name="connsiteX1" fmla="*/ 1009650 w 1009650"/>
                  <a:gd name="connsiteY1" fmla="*/ 285750 h 857250"/>
                  <a:gd name="connsiteX2" fmla="*/ 209550 w 1009650"/>
                  <a:gd name="connsiteY2" fmla="*/ 0 h 857250"/>
                  <a:gd name="connsiteX3" fmla="*/ 0 w 1009650"/>
                  <a:gd name="connsiteY3" fmla="*/ 857250 h 857250"/>
                  <a:gd name="connsiteX0" fmla="*/ 195726 w 1205376"/>
                  <a:gd name="connsiteY0" fmla="*/ 857250 h 857250"/>
                  <a:gd name="connsiteX1" fmla="*/ 1205376 w 1205376"/>
                  <a:gd name="connsiteY1" fmla="*/ 285750 h 857250"/>
                  <a:gd name="connsiteX2" fmla="*/ 405276 w 1205376"/>
                  <a:gd name="connsiteY2" fmla="*/ 0 h 857250"/>
                  <a:gd name="connsiteX3" fmla="*/ 195726 w 1205376"/>
                  <a:gd name="connsiteY3" fmla="*/ 857250 h 857250"/>
                  <a:gd name="connsiteX0" fmla="*/ 195726 w 1205376"/>
                  <a:gd name="connsiteY0" fmla="*/ 857250 h 857250"/>
                  <a:gd name="connsiteX1" fmla="*/ 1205376 w 1205376"/>
                  <a:gd name="connsiteY1" fmla="*/ 285750 h 857250"/>
                  <a:gd name="connsiteX2" fmla="*/ 405276 w 1205376"/>
                  <a:gd name="connsiteY2" fmla="*/ 0 h 857250"/>
                  <a:gd name="connsiteX3" fmla="*/ 195726 w 1205376"/>
                  <a:gd name="connsiteY3" fmla="*/ 857250 h 857250"/>
                  <a:gd name="connsiteX0" fmla="*/ 258839 w 1268489"/>
                  <a:gd name="connsiteY0" fmla="*/ 870320 h 870320"/>
                  <a:gd name="connsiteX1" fmla="*/ 1268489 w 1268489"/>
                  <a:gd name="connsiteY1" fmla="*/ 298820 h 870320"/>
                  <a:gd name="connsiteX2" fmla="*/ 468389 w 1268489"/>
                  <a:gd name="connsiteY2" fmla="*/ 13070 h 870320"/>
                  <a:gd name="connsiteX3" fmla="*/ 258839 w 1268489"/>
                  <a:gd name="connsiteY3" fmla="*/ 870320 h 870320"/>
                  <a:gd name="connsiteX0" fmla="*/ 258839 w 2197403"/>
                  <a:gd name="connsiteY0" fmla="*/ 2197100 h 2197100"/>
                  <a:gd name="connsiteX1" fmla="*/ 2197403 w 2197403"/>
                  <a:gd name="connsiteY1" fmla="*/ 0 h 2197100"/>
                  <a:gd name="connsiteX2" fmla="*/ 468389 w 2197403"/>
                  <a:gd name="connsiteY2" fmla="*/ 1339850 h 2197100"/>
                  <a:gd name="connsiteX3" fmla="*/ 258839 w 2197403"/>
                  <a:gd name="connsiteY3" fmla="*/ 2197100 h 2197100"/>
                  <a:gd name="connsiteX0" fmla="*/ 504279 w 2442843"/>
                  <a:gd name="connsiteY0" fmla="*/ 2197100 h 2197100"/>
                  <a:gd name="connsiteX1" fmla="*/ 2442843 w 2442843"/>
                  <a:gd name="connsiteY1" fmla="*/ 0 h 2197100"/>
                  <a:gd name="connsiteX2" fmla="*/ 205829 w 2442843"/>
                  <a:gd name="connsiteY2" fmla="*/ 381907 h 2197100"/>
                  <a:gd name="connsiteX3" fmla="*/ 504279 w 2442843"/>
                  <a:gd name="connsiteY3" fmla="*/ 2197100 h 2197100"/>
                  <a:gd name="connsiteX0" fmla="*/ 504279 w 2442843"/>
                  <a:gd name="connsiteY0" fmla="*/ 2197100 h 2197100"/>
                  <a:gd name="connsiteX1" fmla="*/ 2442843 w 2442843"/>
                  <a:gd name="connsiteY1" fmla="*/ 0 h 2197100"/>
                  <a:gd name="connsiteX2" fmla="*/ 205829 w 2442843"/>
                  <a:gd name="connsiteY2" fmla="*/ 381907 h 2197100"/>
                  <a:gd name="connsiteX3" fmla="*/ 504279 w 2442843"/>
                  <a:gd name="connsiteY3" fmla="*/ 2197100 h 2197100"/>
                  <a:gd name="connsiteX0" fmla="*/ 542621 w 2481185"/>
                  <a:gd name="connsiteY0" fmla="*/ 2197100 h 2197100"/>
                  <a:gd name="connsiteX1" fmla="*/ 2481185 w 2481185"/>
                  <a:gd name="connsiteY1" fmla="*/ 0 h 2197100"/>
                  <a:gd name="connsiteX2" fmla="*/ 244171 w 2481185"/>
                  <a:gd name="connsiteY2" fmla="*/ 381907 h 2197100"/>
                  <a:gd name="connsiteX3" fmla="*/ 542621 w 2481185"/>
                  <a:gd name="connsiteY3" fmla="*/ 2197100 h 2197100"/>
                  <a:gd name="connsiteX0" fmla="*/ 542621 w 2742442"/>
                  <a:gd name="connsiteY0" fmla="*/ 2047245 h 2047245"/>
                  <a:gd name="connsiteX1" fmla="*/ 2742442 w 2742442"/>
                  <a:gd name="connsiteY1" fmla="*/ 53345 h 2047245"/>
                  <a:gd name="connsiteX2" fmla="*/ 244171 w 2742442"/>
                  <a:gd name="connsiteY2" fmla="*/ 232052 h 2047245"/>
                  <a:gd name="connsiteX3" fmla="*/ 542621 w 2742442"/>
                  <a:gd name="connsiteY3" fmla="*/ 2047245 h 2047245"/>
                  <a:gd name="connsiteX0" fmla="*/ 542621 w 2742442"/>
                  <a:gd name="connsiteY0" fmla="*/ 2047245 h 2047245"/>
                  <a:gd name="connsiteX1" fmla="*/ 2742442 w 2742442"/>
                  <a:gd name="connsiteY1" fmla="*/ 53345 h 2047245"/>
                  <a:gd name="connsiteX2" fmla="*/ 244171 w 2742442"/>
                  <a:gd name="connsiteY2" fmla="*/ 232052 h 2047245"/>
                  <a:gd name="connsiteX3" fmla="*/ 542621 w 2742442"/>
                  <a:gd name="connsiteY3" fmla="*/ 2047245 h 2047245"/>
                  <a:gd name="connsiteX0" fmla="*/ 849722 w 3049543"/>
                  <a:gd name="connsiteY0" fmla="*/ 2087856 h 2087856"/>
                  <a:gd name="connsiteX1" fmla="*/ 3049543 w 3049543"/>
                  <a:gd name="connsiteY1" fmla="*/ 93956 h 2087856"/>
                  <a:gd name="connsiteX2" fmla="*/ 159386 w 3049543"/>
                  <a:gd name="connsiteY2" fmla="*/ 214606 h 2087856"/>
                  <a:gd name="connsiteX3" fmla="*/ 849722 w 3049543"/>
                  <a:gd name="connsiteY3" fmla="*/ 2087856 h 2087856"/>
                  <a:gd name="connsiteX0" fmla="*/ 849722 w 3049543"/>
                  <a:gd name="connsiteY0" fmla="*/ 2222476 h 2222476"/>
                  <a:gd name="connsiteX1" fmla="*/ 3049543 w 3049543"/>
                  <a:gd name="connsiteY1" fmla="*/ 228576 h 2222476"/>
                  <a:gd name="connsiteX2" fmla="*/ 159386 w 3049543"/>
                  <a:gd name="connsiteY2" fmla="*/ 349226 h 2222476"/>
                  <a:gd name="connsiteX3" fmla="*/ 849722 w 3049543"/>
                  <a:gd name="connsiteY3" fmla="*/ 2222476 h 2222476"/>
                  <a:gd name="connsiteX0" fmla="*/ 457570 w 3179905"/>
                  <a:gd name="connsiteY0" fmla="*/ 2425676 h 2425676"/>
                  <a:gd name="connsiteX1" fmla="*/ 3179905 w 3179905"/>
                  <a:gd name="connsiteY1" fmla="*/ 228576 h 2425676"/>
                  <a:gd name="connsiteX2" fmla="*/ 289748 w 3179905"/>
                  <a:gd name="connsiteY2" fmla="*/ 349226 h 2425676"/>
                  <a:gd name="connsiteX3" fmla="*/ 457570 w 3179905"/>
                  <a:gd name="connsiteY3" fmla="*/ 2425676 h 2425676"/>
                  <a:gd name="connsiteX0" fmla="*/ 457570 w 3179905"/>
                  <a:gd name="connsiteY0" fmla="*/ 2425676 h 2425676"/>
                  <a:gd name="connsiteX1" fmla="*/ 3179905 w 3179905"/>
                  <a:gd name="connsiteY1" fmla="*/ 228576 h 2425676"/>
                  <a:gd name="connsiteX2" fmla="*/ 289748 w 3179905"/>
                  <a:gd name="connsiteY2" fmla="*/ 349226 h 2425676"/>
                  <a:gd name="connsiteX3" fmla="*/ 457570 w 3179905"/>
                  <a:gd name="connsiteY3" fmla="*/ 2425676 h 242567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73173" h="2324586">
                    <a:moveTo>
                      <a:pt x="250838" y="2324586"/>
                    </a:moveTo>
                    <a:cubicBezTo>
                      <a:pt x="237998" y="899249"/>
                      <a:pt x="764280" y="-146471"/>
                      <a:pt x="2973173" y="127486"/>
                    </a:cubicBezTo>
                    <a:cubicBezTo>
                      <a:pt x="2183959" y="-166127"/>
                      <a:pt x="1162516" y="77292"/>
                      <a:pt x="561988" y="552936"/>
                    </a:cubicBezTo>
                    <a:cubicBezTo>
                      <a:pt x="100252" y="1007414"/>
                      <a:pt x="-263512" y="1695936"/>
                      <a:pt x="250838" y="2324586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3600000"/>
                </a:lightRig>
              </a:scene3d>
              <a:sp3d prstMaterial="metal">
                <a:bevelT w="23495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lt1"/>
                  </a:solidFill>
                </a:endParaRPr>
              </a:p>
            </p:txBody>
          </p: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33" y="116632"/>
            <a:ext cx="5916019" cy="1224136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ru-RU" b="1" cap="none" spc="300">
                <a:ln w="11430" cmpd="sng">
                  <a:noFill/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defRPr>
            </a:lvl1pPr>
          </a:lstStyle>
          <a:p>
            <a:pPr lv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9551" y="2348880"/>
            <a:ext cx="4038600" cy="4156529"/>
          </a:xfrm>
          <a:solidFill>
            <a:schemeClr val="bg1">
              <a:alpha val="69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ru-RU" smtClean="0"/>
            </a:lvl1pPr>
            <a:lvl2pPr>
              <a:defRPr lang="ru-RU" smtClean="0"/>
            </a:lvl2pPr>
            <a:lvl3pPr>
              <a:defRPr lang="ru-RU" smtClean="0"/>
            </a:lvl3pPr>
            <a:lvl4pPr>
              <a:defRPr lang="ru-RU" smtClean="0"/>
            </a:lvl4pPr>
            <a:lvl5pPr>
              <a:defRPr lang="ru-RU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84947" y="2361713"/>
            <a:ext cx="4038600" cy="4104360"/>
          </a:xfrm>
          <a:solidFill>
            <a:schemeClr val="bg1">
              <a:alpha val="69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ru-RU" smtClean="0"/>
            </a:lvl1pPr>
            <a:lvl2pPr>
              <a:defRPr lang="ru-RU" smtClean="0"/>
            </a:lvl2pPr>
            <a:lvl3pPr>
              <a:defRPr lang="ru-RU" smtClean="0"/>
            </a:lvl3pPr>
            <a:lvl4pPr>
              <a:defRPr lang="ru-RU" smtClean="0"/>
            </a:lvl4pPr>
            <a:lvl5pPr>
              <a:defRPr lang="ru-RU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grpSp>
        <p:nvGrpSpPr>
          <p:cNvPr id="25" name="Группа 24"/>
          <p:cNvGrpSpPr/>
          <p:nvPr userDrawn="1"/>
        </p:nvGrpSpPr>
        <p:grpSpPr>
          <a:xfrm rot="7987570">
            <a:off x="2709199" y="6420659"/>
            <a:ext cx="307901" cy="450659"/>
            <a:chOff x="2857488" y="4883951"/>
            <a:chExt cx="571504" cy="903297"/>
          </a:xfrm>
        </p:grpSpPr>
        <p:sp>
          <p:nvSpPr>
            <p:cNvPr id="26" name="Овал 25"/>
            <p:cNvSpPr/>
            <p:nvPr/>
          </p:nvSpPr>
          <p:spPr>
            <a:xfrm>
              <a:off x="3000364" y="4929198"/>
              <a:ext cx="285752" cy="1428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Овал 26">
              <a:hlinkClick r:id="" action="ppaction://hlinkshowjump?jump=nextslide"/>
            </p:cNvPr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8" name="Прямая соединительная линия 27"/>
            <p:cNvCxnSpPr>
              <a:stCxn id="27" idx="0"/>
              <a:endCxn id="27" idx="4"/>
            </p:cNvCxnSpPr>
            <p:nvPr/>
          </p:nvCxnSpPr>
          <p:spPr>
            <a:xfrm rot="16200000" flipH="1">
              <a:off x="2750331" y="5393545"/>
              <a:ext cx="785818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Овал 28"/>
            <p:cNvSpPr/>
            <p:nvPr/>
          </p:nvSpPr>
          <p:spPr>
            <a:xfrm>
              <a:off x="3069421" y="4883951"/>
              <a:ext cx="142876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Овал 29"/>
            <p:cNvSpPr/>
            <p:nvPr/>
          </p:nvSpPr>
          <p:spPr>
            <a:xfrm>
              <a:off x="3000364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Овал 30"/>
            <p:cNvSpPr/>
            <p:nvPr/>
          </p:nvSpPr>
          <p:spPr>
            <a:xfrm>
              <a:off x="292892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Овал 31"/>
            <p:cNvSpPr/>
            <p:nvPr/>
          </p:nvSpPr>
          <p:spPr>
            <a:xfrm>
              <a:off x="292892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Овал 32"/>
            <p:cNvSpPr/>
            <p:nvPr/>
          </p:nvSpPr>
          <p:spPr>
            <a:xfrm>
              <a:off x="3000364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Овал 33"/>
            <p:cNvSpPr/>
            <p:nvPr/>
          </p:nvSpPr>
          <p:spPr>
            <a:xfrm>
              <a:off x="3214678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Овал 34"/>
            <p:cNvSpPr/>
            <p:nvPr/>
          </p:nvSpPr>
          <p:spPr>
            <a:xfrm>
              <a:off x="328611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Овал 35"/>
            <p:cNvSpPr/>
            <p:nvPr/>
          </p:nvSpPr>
          <p:spPr>
            <a:xfrm>
              <a:off x="328611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Овал 36"/>
            <p:cNvSpPr/>
            <p:nvPr/>
          </p:nvSpPr>
          <p:spPr>
            <a:xfrm>
              <a:off x="3214678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8" name="Группа 37"/>
          <p:cNvGrpSpPr/>
          <p:nvPr userDrawn="1"/>
        </p:nvGrpSpPr>
        <p:grpSpPr>
          <a:xfrm rot="13759740">
            <a:off x="128706" y="6346842"/>
            <a:ext cx="307901" cy="450659"/>
            <a:chOff x="2857488" y="4883951"/>
            <a:chExt cx="571504" cy="903297"/>
          </a:xfrm>
        </p:grpSpPr>
        <p:sp>
          <p:nvSpPr>
            <p:cNvPr id="39" name="Овал 38"/>
            <p:cNvSpPr/>
            <p:nvPr/>
          </p:nvSpPr>
          <p:spPr>
            <a:xfrm>
              <a:off x="3000364" y="4929198"/>
              <a:ext cx="285752" cy="1428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Овал 39">
              <a:hlinkClick r:id="" action="ppaction://hlinkshowjump?jump=previousslide"/>
            </p:cNvPr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1" name="Прямая соединительная линия 40"/>
            <p:cNvCxnSpPr>
              <a:stCxn id="40" idx="0"/>
              <a:endCxn id="40" idx="4"/>
            </p:cNvCxnSpPr>
            <p:nvPr/>
          </p:nvCxnSpPr>
          <p:spPr>
            <a:xfrm rot="16200000" flipH="1">
              <a:off x="2750331" y="5393545"/>
              <a:ext cx="785818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Овал 41"/>
            <p:cNvSpPr/>
            <p:nvPr/>
          </p:nvSpPr>
          <p:spPr>
            <a:xfrm>
              <a:off x="3069421" y="4883951"/>
              <a:ext cx="142876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Овал 42"/>
            <p:cNvSpPr/>
            <p:nvPr/>
          </p:nvSpPr>
          <p:spPr>
            <a:xfrm>
              <a:off x="3000364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Овал 43"/>
            <p:cNvSpPr/>
            <p:nvPr/>
          </p:nvSpPr>
          <p:spPr>
            <a:xfrm>
              <a:off x="292892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Овал 44"/>
            <p:cNvSpPr/>
            <p:nvPr/>
          </p:nvSpPr>
          <p:spPr>
            <a:xfrm>
              <a:off x="292892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Овал 45"/>
            <p:cNvSpPr/>
            <p:nvPr/>
          </p:nvSpPr>
          <p:spPr>
            <a:xfrm>
              <a:off x="3000364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Овал 46"/>
            <p:cNvSpPr/>
            <p:nvPr/>
          </p:nvSpPr>
          <p:spPr>
            <a:xfrm>
              <a:off x="3214678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Овал 47"/>
            <p:cNvSpPr/>
            <p:nvPr/>
          </p:nvSpPr>
          <p:spPr>
            <a:xfrm>
              <a:off x="328611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Овал 48"/>
            <p:cNvSpPr/>
            <p:nvPr/>
          </p:nvSpPr>
          <p:spPr>
            <a:xfrm>
              <a:off x="328611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Овал 49"/>
            <p:cNvSpPr/>
            <p:nvPr/>
          </p:nvSpPr>
          <p:spPr>
            <a:xfrm>
              <a:off x="3214678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1" name="Группа 50"/>
          <p:cNvGrpSpPr/>
          <p:nvPr userDrawn="1"/>
        </p:nvGrpSpPr>
        <p:grpSpPr>
          <a:xfrm rot="4965394">
            <a:off x="8589021" y="104103"/>
            <a:ext cx="307901" cy="450659"/>
            <a:chOff x="2857488" y="4883951"/>
            <a:chExt cx="571504" cy="903297"/>
          </a:xfrm>
        </p:grpSpPr>
        <p:sp>
          <p:nvSpPr>
            <p:cNvPr id="52" name="Овал 51"/>
            <p:cNvSpPr/>
            <p:nvPr/>
          </p:nvSpPr>
          <p:spPr>
            <a:xfrm>
              <a:off x="3000364" y="4929198"/>
              <a:ext cx="285752" cy="1428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Овал 52">
              <a:hlinkClick r:id="" action="ppaction://hlinkshowjump?jump=endshow"/>
            </p:cNvPr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A50021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54" name="Прямая соединительная линия 53"/>
            <p:cNvCxnSpPr>
              <a:stCxn id="53" idx="0"/>
              <a:endCxn id="53" idx="4"/>
            </p:cNvCxnSpPr>
            <p:nvPr/>
          </p:nvCxnSpPr>
          <p:spPr>
            <a:xfrm rot="16200000" flipH="1">
              <a:off x="2750331" y="5393545"/>
              <a:ext cx="785818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Овал 54"/>
            <p:cNvSpPr/>
            <p:nvPr/>
          </p:nvSpPr>
          <p:spPr>
            <a:xfrm>
              <a:off x="3069421" y="4883951"/>
              <a:ext cx="142876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Овал 55"/>
            <p:cNvSpPr/>
            <p:nvPr/>
          </p:nvSpPr>
          <p:spPr>
            <a:xfrm>
              <a:off x="3000364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Овал 56"/>
            <p:cNvSpPr/>
            <p:nvPr/>
          </p:nvSpPr>
          <p:spPr>
            <a:xfrm>
              <a:off x="292892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Овал 57"/>
            <p:cNvSpPr/>
            <p:nvPr/>
          </p:nvSpPr>
          <p:spPr>
            <a:xfrm>
              <a:off x="292892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Овал 58"/>
            <p:cNvSpPr/>
            <p:nvPr/>
          </p:nvSpPr>
          <p:spPr>
            <a:xfrm>
              <a:off x="3000364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0" name="Овал 59"/>
            <p:cNvSpPr/>
            <p:nvPr/>
          </p:nvSpPr>
          <p:spPr>
            <a:xfrm>
              <a:off x="3214678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Овал 60"/>
            <p:cNvSpPr/>
            <p:nvPr/>
          </p:nvSpPr>
          <p:spPr>
            <a:xfrm>
              <a:off x="328611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Овал 61"/>
            <p:cNvSpPr/>
            <p:nvPr/>
          </p:nvSpPr>
          <p:spPr>
            <a:xfrm>
              <a:off x="328611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3" name="Овал 62"/>
            <p:cNvSpPr/>
            <p:nvPr/>
          </p:nvSpPr>
          <p:spPr>
            <a:xfrm>
              <a:off x="3214678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038342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 userDrawn="1"/>
        </p:nvGrpSpPr>
        <p:grpSpPr>
          <a:xfrm>
            <a:off x="-26242" y="-1220213"/>
            <a:ext cx="9180633" cy="10084136"/>
            <a:chOff x="-26242" y="-1220213"/>
            <a:chExt cx="9180633" cy="10084136"/>
          </a:xfrm>
        </p:grpSpPr>
        <p:sp>
          <p:nvSpPr>
            <p:cNvPr id="6" name="Полилиния 5"/>
            <p:cNvSpPr/>
            <p:nvPr/>
          </p:nvSpPr>
          <p:spPr>
            <a:xfrm>
              <a:off x="10391" y="-27384"/>
              <a:ext cx="9144000" cy="2234538"/>
            </a:xfrm>
            <a:custGeom>
              <a:avLst/>
              <a:gdLst>
                <a:gd name="connsiteX0" fmla="*/ 0 w 9144000"/>
                <a:gd name="connsiteY0" fmla="*/ 1579418 h 2161309"/>
                <a:gd name="connsiteX1" fmla="*/ 10391 w 9144000"/>
                <a:gd name="connsiteY1" fmla="*/ 1194954 h 2161309"/>
                <a:gd name="connsiteX2" fmla="*/ 9144000 w 9144000"/>
                <a:gd name="connsiteY2" fmla="*/ 0 h 2161309"/>
                <a:gd name="connsiteX3" fmla="*/ 9133609 w 9144000"/>
                <a:gd name="connsiteY3" fmla="*/ 550718 h 2161309"/>
                <a:gd name="connsiteX4" fmla="*/ 3564082 w 9144000"/>
                <a:gd name="connsiteY4" fmla="*/ 2161309 h 2161309"/>
                <a:gd name="connsiteX5" fmla="*/ 0 w 9144000"/>
                <a:gd name="connsiteY5" fmla="*/ 1579418 h 2161309"/>
                <a:gd name="connsiteX0" fmla="*/ 0 w 9144000"/>
                <a:gd name="connsiteY0" fmla="*/ 1579418 h 2161309"/>
                <a:gd name="connsiteX1" fmla="*/ 10391 w 9144000"/>
                <a:gd name="connsiteY1" fmla="*/ 1194954 h 2161309"/>
                <a:gd name="connsiteX2" fmla="*/ 9144000 w 9144000"/>
                <a:gd name="connsiteY2" fmla="*/ 0 h 2161309"/>
                <a:gd name="connsiteX3" fmla="*/ 9133609 w 9144000"/>
                <a:gd name="connsiteY3" fmla="*/ 550718 h 2161309"/>
                <a:gd name="connsiteX4" fmla="*/ 3564082 w 9144000"/>
                <a:gd name="connsiteY4" fmla="*/ 2161309 h 2161309"/>
                <a:gd name="connsiteX5" fmla="*/ 0 w 9144000"/>
                <a:gd name="connsiteY5" fmla="*/ 1579418 h 2161309"/>
                <a:gd name="connsiteX0" fmla="*/ 0 w 9144000"/>
                <a:gd name="connsiteY0" fmla="*/ 1579418 h 2161845"/>
                <a:gd name="connsiteX1" fmla="*/ 10391 w 9144000"/>
                <a:gd name="connsiteY1" fmla="*/ 1194954 h 2161845"/>
                <a:gd name="connsiteX2" fmla="*/ 9144000 w 9144000"/>
                <a:gd name="connsiteY2" fmla="*/ 0 h 2161845"/>
                <a:gd name="connsiteX3" fmla="*/ 9133609 w 9144000"/>
                <a:gd name="connsiteY3" fmla="*/ 550718 h 2161845"/>
                <a:gd name="connsiteX4" fmla="*/ 3564082 w 9144000"/>
                <a:gd name="connsiteY4" fmla="*/ 2161309 h 2161845"/>
                <a:gd name="connsiteX5" fmla="*/ 0 w 9144000"/>
                <a:gd name="connsiteY5" fmla="*/ 1579418 h 2161845"/>
                <a:gd name="connsiteX0" fmla="*/ 0 w 9144000"/>
                <a:gd name="connsiteY0" fmla="*/ 1579418 h 2161845"/>
                <a:gd name="connsiteX1" fmla="*/ 10391 w 9144000"/>
                <a:gd name="connsiteY1" fmla="*/ 1194954 h 2161845"/>
                <a:gd name="connsiteX2" fmla="*/ 9144000 w 9144000"/>
                <a:gd name="connsiteY2" fmla="*/ 0 h 2161845"/>
                <a:gd name="connsiteX3" fmla="*/ 9133609 w 9144000"/>
                <a:gd name="connsiteY3" fmla="*/ 550718 h 2161845"/>
                <a:gd name="connsiteX4" fmla="*/ 3564082 w 9144000"/>
                <a:gd name="connsiteY4" fmla="*/ 2161309 h 2161845"/>
                <a:gd name="connsiteX5" fmla="*/ 0 w 9144000"/>
                <a:gd name="connsiteY5" fmla="*/ 1579418 h 2161845"/>
                <a:gd name="connsiteX0" fmla="*/ 0 w 9144000"/>
                <a:gd name="connsiteY0" fmla="*/ 1579418 h 2161845"/>
                <a:gd name="connsiteX1" fmla="*/ 10391 w 9144000"/>
                <a:gd name="connsiteY1" fmla="*/ 1194954 h 2161845"/>
                <a:gd name="connsiteX2" fmla="*/ 9144000 w 9144000"/>
                <a:gd name="connsiteY2" fmla="*/ 0 h 2161845"/>
                <a:gd name="connsiteX3" fmla="*/ 9133609 w 9144000"/>
                <a:gd name="connsiteY3" fmla="*/ 550718 h 2161845"/>
                <a:gd name="connsiteX4" fmla="*/ 3564082 w 9144000"/>
                <a:gd name="connsiteY4" fmla="*/ 2161309 h 2161845"/>
                <a:gd name="connsiteX5" fmla="*/ 0 w 9144000"/>
                <a:gd name="connsiteY5" fmla="*/ 1579418 h 2161845"/>
                <a:gd name="connsiteX0" fmla="*/ 0 w 9144000"/>
                <a:gd name="connsiteY0" fmla="*/ 1579418 h 2276079"/>
                <a:gd name="connsiteX1" fmla="*/ 10391 w 9144000"/>
                <a:gd name="connsiteY1" fmla="*/ 1194954 h 2276079"/>
                <a:gd name="connsiteX2" fmla="*/ 9144000 w 9144000"/>
                <a:gd name="connsiteY2" fmla="*/ 0 h 2276079"/>
                <a:gd name="connsiteX3" fmla="*/ 9133609 w 9144000"/>
                <a:gd name="connsiteY3" fmla="*/ 550718 h 2276079"/>
                <a:gd name="connsiteX4" fmla="*/ 3574473 w 9144000"/>
                <a:gd name="connsiteY4" fmla="*/ 2275609 h 2276079"/>
                <a:gd name="connsiteX5" fmla="*/ 0 w 9144000"/>
                <a:gd name="connsiteY5" fmla="*/ 1579418 h 2276079"/>
                <a:gd name="connsiteX0" fmla="*/ 0 w 9144000"/>
                <a:gd name="connsiteY0" fmla="*/ 1579418 h 2234538"/>
                <a:gd name="connsiteX1" fmla="*/ 10391 w 9144000"/>
                <a:gd name="connsiteY1" fmla="*/ 1194954 h 2234538"/>
                <a:gd name="connsiteX2" fmla="*/ 9144000 w 9144000"/>
                <a:gd name="connsiteY2" fmla="*/ 0 h 2234538"/>
                <a:gd name="connsiteX3" fmla="*/ 9133609 w 9144000"/>
                <a:gd name="connsiteY3" fmla="*/ 550718 h 2234538"/>
                <a:gd name="connsiteX4" fmla="*/ 3418609 w 9144000"/>
                <a:gd name="connsiteY4" fmla="*/ 2234046 h 2234538"/>
                <a:gd name="connsiteX5" fmla="*/ 0 w 9144000"/>
                <a:gd name="connsiteY5" fmla="*/ 1579418 h 223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00" h="2234538">
                  <a:moveTo>
                    <a:pt x="0" y="1579418"/>
                  </a:moveTo>
                  <a:lnTo>
                    <a:pt x="10391" y="1194954"/>
                  </a:lnTo>
                  <a:lnTo>
                    <a:pt x="9144000" y="0"/>
                  </a:lnTo>
                  <a:lnTo>
                    <a:pt x="9133609" y="550718"/>
                  </a:lnTo>
                  <a:cubicBezTo>
                    <a:pt x="6591300" y="651164"/>
                    <a:pt x="5534890" y="1998518"/>
                    <a:pt x="3418609" y="2234046"/>
                  </a:cubicBezTo>
                  <a:cubicBezTo>
                    <a:pt x="1929246" y="2258291"/>
                    <a:pt x="543790" y="1378528"/>
                    <a:pt x="0" y="157941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317500" dist="1524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>
                <a:rot lat="0" lon="0" rev="9000000"/>
              </a:lightRig>
            </a:scene3d>
            <a:sp3d prstMaterial="metal">
              <a:bevelT w="2349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олилиния 6"/>
            <p:cNvSpPr/>
            <p:nvPr/>
          </p:nvSpPr>
          <p:spPr>
            <a:xfrm rot="6303356">
              <a:off x="2533853" y="-3780308"/>
              <a:ext cx="3776723" cy="8896913"/>
            </a:xfrm>
            <a:custGeom>
              <a:avLst/>
              <a:gdLst>
                <a:gd name="connsiteX0" fmla="*/ 1101437 w 1101437"/>
                <a:gd name="connsiteY0" fmla="*/ 10391 h 6889173"/>
                <a:gd name="connsiteX1" fmla="*/ 1007918 w 1101437"/>
                <a:gd name="connsiteY1" fmla="*/ 0 h 6889173"/>
                <a:gd name="connsiteX2" fmla="*/ 0 w 1101437"/>
                <a:gd name="connsiteY2" fmla="*/ 5081155 h 6889173"/>
                <a:gd name="connsiteX3" fmla="*/ 613064 w 1101437"/>
                <a:gd name="connsiteY3" fmla="*/ 6889173 h 6889173"/>
                <a:gd name="connsiteX4" fmla="*/ 665018 w 1101437"/>
                <a:gd name="connsiteY4" fmla="*/ 6889173 h 6889173"/>
                <a:gd name="connsiteX5" fmla="*/ 467591 w 1101437"/>
                <a:gd name="connsiteY5" fmla="*/ 4073237 h 6889173"/>
                <a:gd name="connsiteX6" fmla="*/ 1101437 w 1101437"/>
                <a:gd name="connsiteY6" fmla="*/ 10391 h 6889173"/>
                <a:gd name="connsiteX0" fmla="*/ 1418094 w 1418094"/>
                <a:gd name="connsiteY0" fmla="*/ 10391 h 6889173"/>
                <a:gd name="connsiteX1" fmla="*/ 1324575 w 1418094"/>
                <a:gd name="connsiteY1" fmla="*/ 0 h 6889173"/>
                <a:gd name="connsiteX2" fmla="*/ 316657 w 1418094"/>
                <a:gd name="connsiteY2" fmla="*/ 5081155 h 6889173"/>
                <a:gd name="connsiteX3" fmla="*/ 929721 w 1418094"/>
                <a:gd name="connsiteY3" fmla="*/ 6889173 h 6889173"/>
                <a:gd name="connsiteX4" fmla="*/ 981675 w 1418094"/>
                <a:gd name="connsiteY4" fmla="*/ 6889173 h 6889173"/>
                <a:gd name="connsiteX5" fmla="*/ 784248 w 1418094"/>
                <a:gd name="connsiteY5" fmla="*/ 4073237 h 6889173"/>
                <a:gd name="connsiteX6" fmla="*/ 1418094 w 1418094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668296"/>
                <a:gd name="connsiteY0" fmla="*/ 10391 h 6889173"/>
                <a:gd name="connsiteX1" fmla="*/ 1450199 w 1668296"/>
                <a:gd name="connsiteY1" fmla="*/ 0 h 6889173"/>
                <a:gd name="connsiteX2" fmla="*/ 442281 w 1668296"/>
                <a:gd name="connsiteY2" fmla="*/ 5081155 h 6889173"/>
                <a:gd name="connsiteX3" fmla="*/ 1055345 w 1668296"/>
                <a:gd name="connsiteY3" fmla="*/ 6889173 h 6889173"/>
                <a:gd name="connsiteX4" fmla="*/ 1107299 w 1668296"/>
                <a:gd name="connsiteY4" fmla="*/ 6889173 h 6889173"/>
                <a:gd name="connsiteX5" fmla="*/ 909872 w 1668296"/>
                <a:gd name="connsiteY5" fmla="*/ 4073237 h 6889173"/>
                <a:gd name="connsiteX6" fmla="*/ 1543718 w 1668296"/>
                <a:gd name="connsiteY6" fmla="*/ 10391 h 6889173"/>
                <a:gd name="connsiteX0" fmla="*/ 1543718 w 1668296"/>
                <a:gd name="connsiteY0" fmla="*/ 10391 h 6889173"/>
                <a:gd name="connsiteX1" fmla="*/ 1450199 w 1668296"/>
                <a:gd name="connsiteY1" fmla="*/ 0 h 6889173"/>
                <a:gd name="connsiteX2" fmla="*/ 442281 w 1668296"/>
                <a:gd name="connsiteY2" fmla="*/ 5081155 h 6889173"/>
                <a:gd name="connsiteX3" fmla="*/ 1055345 w 1668296"/>
                <a:gd name="connsiteY3" fmla="*/ 6889173 h 6889173"/>
                <a:gd name="connsiteX4" fmla="*/ 1107299 w 1668296"/>
                <a:gd name="connsiteY4" fmla="*/ 6889173 h 6889173"/>
                <a:gd name="connsiteX5" fmla="*/ 909872 w 1668296"/>
                <a:gd name="connsiteY5" fmla="*/ 4073237 h 6889173"/>
                <a:gd name="connsiteX6" fmla="*/ 1543718 w 1668296"/>
                <a:gd name="connsiteY6" fmla="*/ 10391 h 6889173"/>
                <a:gd name="connsiteX0" fmla="*/ 1543718 w 1668296"/>
                <a:gd name="connsiteY0" fmla="*/ 10391 h 6889173"/>
                <a:gd name="connsiteX1" fmla="*/ 1450199 w 1668296"/>
                <a:gd name="connsiteY1" fmla="*/ 0 h 6889173"/>
                <a:gd name="connsiteX2" fmla="*/ 442281 w 1668296"/>
                <a:gd name="connsiteY2" fmla="*/ 5081155 h 6889173"/>
                <a:gd name="connsiteX3" fmla="*/ 1055345 w 1668296"/>
                <a:gd name="connsiteY3" fmla="*/ 6889173 h 6889173"/>
                <a:gd name="connsiteX4" fmla="*/ 1107299 w 1668296"/>
                <a:gd name="connsiteY4" fmla="*/ 6889173 h 6889173"/>
                <a:gd name="connsiteX5" fmla="*/ 909872 w 1668296"/>
                <a:gd name="connsiteY5" fmla="*/ 4073237 h 6889173"/>
                <a:gd name="connsiteX6" fmla="*/ 1543718 w 1668296"/>
                <a:gd name="connsiteY6" fmla="*/ 10391 h 6889173"/>
                <a:gd name="connsiteX0" fmla="*/ 3526525 w 3651103"/>
                <a:gd name="connsiteY0" fmla="*/ 415545 h 7294327"/>
                <a:gd name="connsiteX1" fmla="*/ 317711 w 3651103"/>
                <a:gd name="connsiteY1" fmla="*/ 0 h 7294327"/>
                <a:gd name="connsiteX2" fmla="*/ 2425088 w 3651103"/>
                <a:gd name="connsiteY2" fmla="*/ 5486309 h 7294327"/>
                <a:gd name="connsiteX3" fmla="*/ 3038152 w 3651103"/>
                <a:gd name="connsiteY3" fmla="*/ 7294327 h 7294327"/>
                <a:gd name="connsiteX4" fmla="*/ 3090106 w 3651103"/>
                <a:gd name="connsiteY4" fmla="*/ 7294327 h 7294327"/>
                <a:gd name="connsiteX5" fmla="*/ 2892679 w 3651103"/>
                <a:gd name="connsiteY5" fmla="*/ 4478391 h 7294327"/>
                <a:gd name="connsiteX6" fmla="*/ 3526525 w 3651103"/>
                <a:gd name="connsiteY6" fmla="*/ 415545 h 7294327"/>
                <a:gd name="connsiteX0" fmla="*/ 445914 w 3651103"/>
                <a:gd name="connsiteY0" fmla="*/ 0 h 7347603"/>
                <a:gd name="connsiteX1" fmla="*/ 317711 w 3651103"/>
                <a:gd name="connsiteY1" fmla="*/ 53276 h 7347603"/>
                <a:gd name="connsiteX2" fmla="*/ 2425088 w 3651103"/>
                <a:gd name="connsiteY2" fmla="*/ 5539585 h 7347603"/>
                <a:gd name="connsiteX3" fmla="*/ 3038152 w 3651103"/>
                <a:gd name="connsiteY3" fmla="*/ 7347603 h 7347603"/>
                <a:gd name="connsiteX4" fmla="*/ 3090106 w 3651103"/>
                <a:gd name="connsiteY4" fmla="*/ 7347603 h 7347603"/>
                <a:gd name="connsiteX5" fmla="*/ 2892679 w 3651103"/>
                <a:gd name="connsiteY5" fmla="*/ 4531667 h 7347603"/>
                <a:gd name="connsiteX6" fmla="*/ 445914 w 3651103"/>
                <a:gd name="connsiteY6" fmla="*/ 0 h 7347603"/>
                <a:gd name="connsiteX0" fmla="*/ 445914 w 3651103"/>
                <a:gd name="connsiteY0" fmla="*/ 0 h 8896913"/>
                <a:gd name="connsiteX1" fmla="*/ 317711 w 3651103"/>
                <a:gd name="connsiteY1" fmla="*/ 53276 h 8896913"/>
                <a:gd name="connsiteX2" fmla="*/ 2425088 w 3651103"/>
                <a:gd name="connsiteY2" fmla="*/ 5539585 h 8896913"/>
                <a:gd name="connsiteX3" fmla="*/ 2546947 w 3651103"/>
                <a:gd name="connsiteY3" fmla="*/ 8896913 h 8896913"/>
                <a:gd name="connsiteX4" fmla="*/ 3090106 w 3651103"/>
                <a:gd name="connsiteY4" fmla="*/ 7347603 h 8896913"/>
                <a:gd name="connsiteX5" fmla="*/ 2892679 w 3651103"/>
                <a:gd name="connsiteY5" fmla="*/ 4531667 h 8896913"/>
                <a:gd name="connsiteX6" fmla="*/ 445914 w 3651103"/>
                <a:gd name="connsiteY6" fmla="*/ 0 h 8896913"/>
                <a:gd name="connsiteX0" fmla="*/ 445914 w 4168321"/>
                <a:gd name="connsiteY0" fmla="*/ 0 h 8896913"/>
                <a:gd name="connsiteX1" fmla="*/ 317711 w 4168321"/>
                <a:gd name="connsiteY1" fmla="*/ 53276 h 8896913"/>
                <a:gd name="connsiteX2" fmla="*/ 2425088 w 4168321"/>
                <a:gd name="connsiteY2" fmla="*/ 5539585 h 8896913"/>
                <a:gd name="connsiteX3" fmla="*/ 2546947 w 4168321"/>
                <a:gd name="connsiteY3" fmla="*/ 8896913 h 8896913"/>
                <a:gd name="connsiteX4" fmla="*/ 3853382 w 4168321"/>
                <a:gd name="connsiteY4" fmla="*/ 8507821 h 8896913"/>
                <a:gd name="connsiteX5" fmla="*/ 2892679 w 4168321"/>
                <a:gd name="connsiteY5" fmla="*/ 4531667 h 8896913"/>
                <a:gd name="connsiteX6" fmla="*/ 445914 w 4168321"/>
                <a:gd name="connsiteY6" fmla="*/ 0 h 8896913"/>
                <a:gd name="connsiteX0" fmla="*/ 509951 w 4232358"/>
                <a:gd name="connsiteY0" fmla="*/ 0 h 8896913"/>
                <a:gd name="connsiteX1" fmla="*/ 381748 w 4232358"/>
                <a:gd name="connsiteY1" fmla="*/ 53276 h 8896913"/>
                <a:gd name="connsiteX2" fmla="*/ 1946105 w 4232358"/>
                <a:gd name="connsiteY2" fmla="*/ 5285145 h 8896913"/>
                <a:gd name="connsiteX3" fmla="*/ 2610984 w 4232358"/>
                <a:gd name="connsiteY3" fmla="*/ 8896913 h 8896913"/>
                <a:gd name="connsiteX4" fmla="*/ 3917419 w 4232358"/>
                <a:gd name="connsiteY4" fmla="*/ 8507821 h 8896913"/>
                <a:gd name="connsiteX5" fmla="*/ 2956716 w 4232358"/>
                <a:gd name="connsiteY5" fmla="*/ 4531667 h 8896913"/>
                <a:gd name="connsiteX6" fmla="*/ 509951 w 4232358"/>
                <a:gd name="connsiteY6" fmla="*/ 0 h 8896913"/>
                <a:gd name="connsiteX0" fmla="*/ 192745 w 3915152"/>
                <a:gd name="connsiteY0" fmla="*/ 0 h 8896913"/>
                <a:gd name="connsiteX1" fmla="*/ 64542 w 3915152"/>
                <a:gd name="connsiteY1" fmla="*/ 53276 h 8896913"/>
                <a:gd name="connsiteX2" fmla="*/ 2293778 w 3915152"/>
                <a:gd name="connsiteY2" fmla="*/ 8896913 h 8896913"/>
                <a:gd name="connsiteX3" fmla="*/ 3600213 w 3915152"/>
                <a:gd name="connsiteY3" fmla="*/ 8507821 h 8896913"/>
                <a:gd name="connsiteX4" fmla="*/ 2639510 w 3915152"/>
                <a:gd name="connsiteY4" fmla="*/ 4531667 h 8896913"/>
                <a:gd name="connsiteX5" fmla="*/ 192745 w 3915152"/>
                <a:gd name="connsiteY5" fmla="*/ 0 h 8896913"/>
                <a:gd name="connsiteX0" fmla="*/ 128203 w 3850610"/>
                <a:gd name="connsiteY0" fmla="*/ 0 h 8896913"/>
                <a:gd name="connsiteX1" fmla="*/ 0 w 3850610"/>
                <a:gd name="connsiteY1" fmla="*/ 53276 h 8896913"/>
                <a:gd name="connsiteX2" fmla="*/ 2229236 w 3850610"/>
                <a:gd name="connsiteY2" fmla="*/ 8896913 h 8896913"/>
                <a:gd name="connsiteX3" fmla="*/ 3535671 w 3850610"/>
                <a:gd name="connsiteY3" fmla="*/ 8507821 h 8896913"/>
                <a:gd name="connsiteX4" fmla="*/ 2574968 w 3850610"/>
                <a:gd name="connsiteY4" fmla="*/ 4531667 h 8896913"/>
                <a:gd name="connsiteX5" fmla="*/ 128203 w 3850610"/>
                <a:gd name="connsiteY5" fmla="*/ 0 h 8896913"/>
                <a:gd name="connsiteX0" fmla="*/ 128203 w 3862195"/>
                <a:gd name="connsiteY0" fmla="*/ 0 h 8896913"/>
                <a:gd name="connsiteX1" fmla="*/ 0 w 3862195"/>
                <a:gd name="connsiteY1" fmla="*/ 53276 h 8896913"/>
                <a:gd name="connsiteX2" fmla="*/ 2229236 w 3862195"/>
                <a:gd name="connsiteY2" fmla="*/ 8896913 h 8896913"/>
                <a:gd name="connsiteX3" fmla="*/ 3535671 w 3862195"/>
                <a:gd name="connsiteY3" fmla="*/ 8507821 h 8896913"/>
                <a:gd name="connsiteX4" fmla="*/ 2629859 w 3862195"/>
                <a:gd name="connsiteY4" fmla="*/ 3827397 h 8896913"/>
                <a:gd name="connsiteX5" fmla="*/ 128203 w 3862195"/>
                <a:gd name="connsiteY5" fmla="*/ 0 h 8896913"/>
                <a:gd name="connsiteX0" fmla="*/ 128203 w 3862195"/>
                <a:gd name="connsiteY0" fmla="*/ 0 h 8896913"/>
                <a:gd name="connsiteX1" fmla="*/ 0 w 3862195"/>
                <a:gd name="connsiteY1" fmla="*/ 53276 h 8896913"/>
                <a:gd name="connsiteX2" fmla="*/ 2229236 w 3862195"/>
                <a:gd name="connsiteY2" fmla="*/ 8896913 h 8896913"/>
                <a:gd name="connsiteX3" fmla="*/ 3535671 w 3862195"/>
                <a:gd name="connsiteY3" fmla="*/ 8507821 h 8896913"/>
                <a:gd name="connsiteX4" fmla="*/ 2629859 w 3862195"/>
                <a:gd name="connsiteY4" fmla="*/ 3827397 h 8896913"/>
                <a:gd name="connsiteX5" fmla="*/ 128203 w 3862195"/>
                <a:gd name="connsiteY5" fmla="*/ 0 h 8896913"/>
                <a:gd name="connsiteX0" fmla="*/ 128203 w 3862195"/>
                <a:gd name="connsiteY0" fmla="*/ 0 h 8896913"/>
                <a:gd name="connsiteX1" fmla="*/ 0 w 3862195"/>
                <a:gd name="connsiteY1" fmla="*/ 53276 h 8896913"/>
                <a:gd name="connsiteX2" fmla="*/ 2229236 w 3862195"/>
                <a:gd name="connsiteY2" fmla="*/ 8896913 h 8896913"/>
                <a:gd name="connsiteX3" fmla="*/ 3535671 w 3862195"/>
                <a:gd name="connsiteY3" fmla="*/ 8507821 h 8896913"/>
                <a:gd name="connsiteX4" fmla="*/ 2629859 w 3862195"/>
                <a:gd name="connsiteY4" fmla="*/ 3827397 h 8896913"/>
                <a:gd name="connsiteX5" fmla="*/ 128203 w 3862195"/>
                <a:gd name="connsiteY5" fmla="*/ 0 h 8896913"/>
                <a:gd name="connsiteX0" fmla="*/ 128203 w 3535671"/>
                <a:gd name="connsiteY0" fmla="*/ 0 h 8896913"/>
                <a:gd name="connsiteX1" fmla="*/ 0 w 3535671"/>
                <a:gd name="connsiteY1" fmla="*/ 53276 h 8896913"/>
                <a:gd name="connsiteX2" fmla="*/ 2229236 w 3535671"/>
                <a:gd name="connsiteY2" fmla="*/ 8896913 h 8896913"/>
                <a:gd name="connsiteX3" fmla="*/ 3535671 w 3535671"/>
                <a:gd name="connsiteY3" fmla="*/ 8507821 h 8896913"/>
                <a:gd name="connsiteX4" fmla="*/ 2629859 w 3535671"/>
                <a:gd name="connsiteY4" fmla="*/ 3827397 h 8896913"/>
                <a:gd name="connsiteX5" fmla="*/ 128203 w 3535671"/>
                <a:gd name="connsiteY5" fmla="*/ 0 h 8896913"/>
                <a:gd name="connsiteX0" fmla="*/ 128203 w 3535671"/>
                <a:gd name="connsiteY0" fmla="*/ 0 h 8896913"/>
                <a:gd name="connsiteX1" fmla="*/ 0 w 3535671"/>
                <a:gd name="connsiteY1" fmla="*/ 53276 h 8896913"/>
                <a:gd name="connsiteX2" fmla="*/ 2229236 w 3535671"/>
                <a:gd name="connsiteY2" fmla="*/ 8896913 h 8896913"/>
                <a:gd name="connsiteX3" fmla="*/ 3535671 w 3535671"/>
                <a:gd name="connsiteY3" fmla="*/ 8507821 h 8896913"/>
                <a:gd name="connsiteX4" fmla="*/ 2629859 w 3535671"/>
                <a:gd name="connsiteY4" fmla="*/ 3827397 h 8896913"/>
                <a:gd name="connsiteX5" fmla="*/ 128203 w 3535671"/>
                <a:gd name="connsiteY5" fmla="*/ 0 h 8896913"/>
                <a:gd name="connsiteX0" fmla="*/ 128203 w 3535671"/>
                <a:gd name="connsiteY0" fmla="*/ 0 h 8896913"/>
                <a:gd name="connsiteX1" fmla="*/ 0 w 3535671"/>
                <a:gd name="connsiteY1" fmla="*/ 53276 h 8896913"/>
                <a:gd name="connsiteX2" fmla="*/ 2229236 w 3535671"/>
                <a:gd name="connsiteY2" fmla="*/ 8896913 h 8896913"/>
                <a:gd name="connsiteX3" fmla="*/ 3535671 w 3535671"/>
                <a:gd name="connsiteY3" fmla="*/ 8507821 h 8896913"/>
                <a:gd name="connsiteX4" fmla="*/ 2629859 w 3535671"/>
                <a:gd name="connsiteY4" fmla="*/ 3827397 h 8896913"/>
                <a:gd name="connsiteX5" fmla="*/ 128203 w 3535671"/>
                <a:gd name="connsiteY5" fmla="*/ 0 h 8896913"/>
                <a:gd name="connsiteX0" fmla="*/ 164332 w 3571800"/>
                <a:gd name="connsiteY0" fmla="*/ 0 h 8896913"/>
                <a:gd name="connsiteX1" fmla="*/ 0 w 3571800"/>
                <a:gd name="connsiteY1" fmla="*/ 31271 h 8896913"/>
                <a:gd name="connsiteX2" fmla="*/ 2265365 w 3571800"/>
                <a:gd name="connsiteY2" fmla="*/ 8896913 h 8896913"/>
                <a:gd name="connsiteX3" fmla="*/ 3571800 w 3571800"/>
                <a:gd name="connsiteY3" fmla="*/ 8507821 h 8896913"/>
                <a:gd name="connsiteX4" fmla="*/ 2665988 w 3571800"/>
                <a:gd name="connsiteY4" fmla="*/ 3827397 h 8896913"/>
                <a:gd name="connsiteX5" fmla="*/ 164332 w 3571800"/>
                <a:gd name="connsiteY5" fmla="*/ 0 h 8896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00" h="8896913">
                  <a:moveTo>
                    <a:pt x="164332" y="0"/>
                  </a:moveTo>
                  <a:lnTo>
                    <a:pt x="0" y="31271"/>
                  </a:lnTo>
                  <a:cubicBezTo>
                    <a:pt x="350172" y="1514090"/>
                    <a:pt x="1676087" y="7487822"/>
                    <a:pt x="2265365" y="8896913"/>
                  </a:cubicBezTo>
                  <a:lnTo>
                    <a:pt x="3571800" y="8507821"/>
                  </a:lnTo>
                  <a:cubicBezTo>
                    <a:pt x="3036553" y="6682818"/>
                    <a:pt x="4168320" y="6104029"/>
                    <a:pt x="2665988" y="3827397"/>
                  </a:cubicBezTo>
                  <a:cubicBezTo>
                    <a:pt x="1652017" y="2416566"/>
                    <a:pt x="447622" y="1672663"/>
                    <a:pt x="164332" y="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3600000"/>
              </a:lightRig>
            </a:scene3d>
            <a:sp3d prstMaterial="metal">
              <a:bevelT w="23495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8" name="Группа 7"/>
            <p:cNvGrpSpPr/>
            <p:nvPr/>
          </p:nvGrpSpPr>
          <p:grpSpPr>
            <a:xfrm>
              <a:off x="6394068" y="481180"/>
              <a:ext cx="2749932" cy="3166048"/>
              <a:chOff x="6394068" y="481180"/>
              <a:chExt cx="2749932" cy="3166048"/>
            </a:xfrm>
            <a:effectLst>
              <a:outerShdw blurRad="139700" dist="1143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0" name="Полилиния 19"/>
              <p:cNvSpPr/>
              <p:nvPr/>
            </p:nvSpPr>
            <p:spPr>
              <a:xfrm>
                <a:off x="6394068" y="481180"/>
                <a:ext cx="2749932" cy="3166048"/>
              </a:xfrm>
              <a:custGeom>
                <a:avLst/>
                <a:gdLst>
                  <a:gd name="connsiteX0" fmla="*/ 2914650 w 2952750"/>
                  <a:gd name="connsiteY0" fmla="*/ 38100 h 3086100"/>
                  <a:gd name="connsiteX1" fmla="*/ 0 w 2952750"/>
                  <a:gd name="connsiteY1" fmla="*/ 2952750 h 3086100"/>
                  <a:gd name="connsiteX2" fmla="*/ 2171700 w 2952750"/>
                  <a:gd name="connsiteY2" fmla="*/ 3086100 h 3086100"/>
                  <a:gd name="connsiteX3" fmla="*/ 2952750 w 2952750"/>
                  <a:gd name="connsiteY3" fmla="*/ 0 h 3086100"/>
                  <a:gd name="connsiteX4" fmla="*/ 2914650 w 2952750"/>
                  <a:gd name="connsiteY4" fmla="*/ 38100 h 3086100"/>
                  <a:gd name="connsiteX0" fmla="*/ 3886200 w 3924300"/>
                  <a:gd name="connsiteY0" fmla="*/ 38100 h 3086100"/>
                  <a:gd name="connsiteX1" fmla="*/ 0 w 3924300"/>
                  <a:gd name="connsiteY1" fmla="*/ 2838450 h 3086100"/>
                  <a:gd name="connsiteX2" fmla="*/ 3143250 w 3924300"/>
                  <a:gd name="connsiteY2" fmla="*/ 3086100 h 3086100"/>
                  <a:gd name="connsiteX3" fmla="*/ 3924300 w 3924300"/>
                  <a:gd name="connsiteY3" fmla="*/ 0 h 3086100"/>
                  <a:gd name="connsiteX4" fmla="*/ 3886200 w 3924300"/>
                  <a:gd name="connsiteY4" fmla="*/ 38100 h 3086100"/>
                  <a:gd name="connsiteX0" fmla="*/ 3886200 w 3924300"/>
                  <a:gd name="connsiteY0" fmla="*/ 38100 h 3086100"/>
                  <a:gd name="connsiteX1" fmla="*/ 0 w 3924300"/>
                  <a:gd name="connsiteY1" fmla="*/ 2838450 h 3086100"/>
                  <a:gd name="connsiteX2" fmla="*/ 3143250 w 3924300"/>
                  <a:gd name="connsiteY2" fmla="*/ 3086100 h 3086100"/>
                  <a:gd name="connsiteX3" fmla="*/ 3924300 w 3924300"/>
                  <a:gd name="connsiteY3" fmla="*/ 0 h 3086100"/>
                  <a:gd name="connsiteX4" fmla="*/ 3886200 w 3924300"/>
                  <a:gd name="connsiteY4" fmla="*/ 38100 h 3086100"/>
                  <a:gd name="connsiteX0" fmla="*/ 3886200 w 3924300"/>
                  <a:gd name="connsiteY0" fmla="*/ 38100 h 3086100"/>
                  <a:gd name="connsiteX1" fmla="*/ 0 w 3924300"/>
                  <a:gd name="connsiteY1" fmla="*/ 2838450 h 3086100"/>
                  <a:gd name="connsiteX2" fmla="*/ 3886200 w 3924300"/>
                  <a:gd name="connsiteY2" fmla="*/ 190500 h 3086100"/>
                  <a:gd name="connsiteX3" fmla="*/ 3143250 w 3924300"/>
                  <a:gd name="connsiteY3" fmla="*/ 3086100 h 3086100"/>
                  <a:gd name="connsiteX4" fmla="*/ 3924300 w 3924300"/>
                  <a:gd name="connsiteY4" fmla="*/ 0 h 3086100"/>
                  <a:gd name="connsiteX5" fmla="*/ 3886200 w 3924300"/>
                  <a:gd name="connsiteY5" fmla="*/ 38100 h 3086100"/>
                  <a:gd name="connsiteX0" fmla="*/ 3886200 w 3924300"/>
                  <a:gd name="connsiteY0" fmla="*/ 38100 h 3086100"/>
                  <a:gd name="connsiteX1" fmla="*/ 0 w 3924300"/>
                  <a:gd name="connsiteY1" fmla="*/ 2838450 h 3086100"/>
                  <a:gd name="connsiteX2" fmla="*/ 3886200 w 3924300"/>
                  <a:gd name="connsiteY2" fmla="*/ 190500 h 3086100"/>
                  <a:gd name="connsiteX3" fmla="*/ 3143250 w 3924300"/>
                  <a:gd name="connsiteY3" fmla="*/ 3086100 h 3086100"/>
                  <a:gd name="connsiteX4" fmla="*/ 3924300 w 3924300"/>
                  <a:gd name="connsiteY4" fmla="*/ 0 h 3086100"/>
                  <a:gd name="connsiteX5" fmla="*/ 3886200 w 3924300"/>
                  <a:gd name="connsiteY5" fmla="*/ 38100 h 3086100"/>
                  <a:gd name="connsiteX0" fmla="*/ 4424835 w 4462935"/>
                  <a:gd name="connsiteY0" fmla="*/ 38100 h 3086100"/>
                  <a:gd name="connsiteX1" fmla="*/ 538635 w 4462935"/>
                  <a:gd name="connsiteY1" fmla="*/ 2838450 h 3086100"/>
                  <a:gd name="connsiteX2" fmla="*/ 4424835 w 4462935"/>
                  <a:gd name="connsiteY2" fmla="*/ 190500 h 3086100"/>
                  <a:gd name="connsiteX3" fmla="*/ 3681885 w 4462935"/>
                  <a:gd name="connsiteY3" fmla="*/ 3086100 h 3086100"/>
                  <a:gd name="connsiteX4" fmla="*/ 4462935 w 4462935"/>
                  <a:gd name="connsiteY4" fmla="*/ 0 h 3086100"/>
                  <a:gd name="connsiteX5" fmla="*/ 4424835 w 4462935"/>
                  <a:gd name="connsiteY5" fmla="*/ 38100 h 3086100"/>
                  <a:gd name="connsiteX0" fmla="*/ 4563456 w 4601556"/>
                  <a:gd name="connsiteY0" fmla="*/ 38100 h 3086100"/>
                  <a:gd name="connsiteX1" fmla="*/ 677256 w 4601556"/>
                  <a:gd name="connsiteY1" fmla="*/ 2838450 h 3086100"/>
                  <a:gd name="connsiteX2" fmla="*/ 4563456 w 4601556"/>
                  <a:gd name="connsiteY2" fmla="*/ 190500 h 3086100"/>
                  <a:gd name="connsiteX3" fmla="*/ 3820506 w 4601556"/>
                  <a:gd name="connsiteY3" fmla="*/ 3086100 h 3086100"/>
                  <a:gd name="connsiteX4" fmla="*/ 4601556 w 4601556"/>
                  <a:gd name="connsiteY4" fmla="*/ 0 h 3086100"/>
                  <a:gd name="connsiteX5" fmla="*/ 4563456 w 4601556"/>
                  <a:gd name="connsiteY5" fmla="*/ 38100 h 3086100"/>
                  <a:gd name="connsiteX0" fmla="*/ 3550191 w 3588291"/>
                  <a:gd name="connsiteY0" fmla="*/ 38100 h 3714750"/>
                  <a:gd name="connsiteX1" fmla="*/ 787941 w 3588291"/>
                  <a:gd name="connsiteY1" fmla="*/ 3714750 h 3714750"/>
                  <a:gd name="connsiteX2" fmla="*/ 3550191 w 3588291"/>
                  <a:gd name="connsiteY2" fmla="*/ 190500 h 3714750"/>
                  <a:gd name="connsiteX3" fmla="*/ 2807241 w 3588291"/>
                  <a:gd name="connsiteY3" fmla="*/ 3086100 h 3714750"/>
                  <a:gd name="connsiteX4" fmla="*/ 3588291 w 3588291"/>
                  <a:gd name="connsiteY4" fmla="*/ 0 h 3714750"/>
                  <a:gd name="connsiteX5" fmla="*/ 3550191 w 3588291"/>
                  <a:gd name="connsiteY5" fmla="*/ 38100 h 3714750"/>
                  <a:gd name="connsiteX0" fmla="*/ 3550191 w 3588291"/>
                  <a:gd name="connsiteY0" fmla="*/ 38100 h 3714750"/>
                  <a:gd name="connsiteX1" fmla="*/ 787941 w 3588291"/>
                  <a:gd name="connsiteY1" fmla="*/ 3714750 h 3714750"/>
                  <a:gd name="connsiteX2" fmla="*/ 3550191 w 3588291"/>
                  <a:gd name="connsiteY2" fmla="*/ 190500 h 3714750"/>
                  <a:gd name="connsiteX3" fmla="*/ 2807241 w 3588291"/>
                  <a:gd name="connsiteY3" fmla="*/ 3086100 h 3714750"/>
                  <a:gd name="connsiteX4" fmla="*/ 3588291 w 3588291"/>
                  <a:gd name="connsiteY4" fmla="*/ 0 h 3714750"/>
                  <a:gd name="connsiteX5" fmla="*/ 3550191 w 3588291"/>
                  <a:gd name="connsiteY5" fmla="*/ 38100 h 3714750"/>
                  <a:gd name="connsiteX0" fmla="*/ 3252162 w 3290262"/>
                  <a:gd name="connsiteY0" fmla="*/ 38100 h 3714750"/>
                  <a:gd name="connsiteX1" fmla="*/ 489912 w 3290262"/>
                  <a:gd name="connsiteY1" fmla="*/ 3714750 h 3714750"/>
                  <a:gd name="connsiteX2" fmla="*/ 3252162 w 3290262"/>
                  <a:gd name="connsiteY2" fmla="*/ 190500 h 3714750"/>
                  <a:gd name="connsiteX3" fmla="*/ 2509212 w 3290262"/>
                  <a:gd name="connsiteY3" fmla="*/ 3086100 h 3714750"/>
                  <a:gd name="connsiteX4" fmla="*/ 3290262 w 3290262"/>
                  <a:gd name="connsiteY4" fmla="*/ 0 h 3714750"/>
                  <a:gd name="connsiteX5" fmla="*/ 3252162 w 3290262"/>
                  <a:gd name="connsiteY5" fmla="*/ 38100 h 3714750"/>
                  <a:gd name="connsiteX0" fmla="*/ 3228144 w 3513894"/>
                  <a:gd name="connsiteY0" fmla="*/ 58070 h 3734720"/>
                  <a:gd name="connsiteX1" fmla="*/ 465894 w 3513894"/>
                  <a:gd name="connsiteY1" fmla="*/ 3734720 h 3734720"/>
                  <a:gd name="connsiteX2" fmla="*/ 3513894 w 3513894"/>
                  <a:gd name="connsiteY2" fmla="*/ 920 h 3734720"/>
                  <a:gd name="connsiteX3" fmla="*/ 2485194 w 3513894"/>
                  <a:gd name="connsiteY3" fmla="*/ 3106070 h 3734720"/>
                  <a:gd name="connsiteX4" fmla="*/ 3266244 w 3513894"/>
                  <a:gd name="connsiteY4" fmla="*/ 19970 h 3734720"/>
                  <a:gd name="connsiteX5" fmla="*/ 3228144 w 3513894"/>
                  <a:gd name="connsiteY5" fmla="*/ 58070 h 3734720"/>
                  <a:gd name="connsiteX0" fmla="*/ 3247194 w 3513894"/>
                  <a:gd name="connsiteY0" fmla="*/ 191420 h 3734720"/>
                  <a:gd name="connsiteX1" fmla="*/ 465894 w 3513894"/>
                  <a:gd name="connsiteY1" fmla="*/ 3734720 h 3734720"/>
                  <a:gd name="connsiteX2" fmla="*/ 3513894 w 3513894"/>
                  <a:gd name="connsiteY2" fmla="*/ 920 h 3734720"/>
                  <a:gd name="connsiteX3" fmla="*/ 2485194 w 3513894"/>
                  <a:gd name="connsiteY3" fmla="*/ 3106070 h 3734720"/>
                  <a:gd name="connsiteX4" fmla="*/ 3266244 w 3513894"/>
                  <a:gd name="connsiteY4" fmla="*/ 19970 h 3734720"/>
                  <a:gd name="connsiteX5" fmla="*/ 3247194 w 3513894"/>
                  <a:gd name="connsiteY5" fmla="*/ 191420 h 3734720"/>
                  <a:gd name="connsiteX0" fmla="*/ 3247194 w 3513894"/>
                  <a:gd name="connsiteY0" fmla="*/ 191420 h 3734720"/>
                  <a:gd name="connsiteX1" fmla="*/ 465894 w 3513894"/>
                  <a:gd name="connsiteY1" fmla="*/ 3734720 h 3734720"/>
                  <a:gd name="connsiteX2" fmla="*/ 3513894 w 3513894"/>
                  <a:gd name="connsiteY2" fmla="*/ 920 h 3734720"/>
                  <a:gd name="connsiteX3" fmla="*/ 2485194 w 3513894"/>
                  <a:gd name="connsiteY3" fmla="*/ 3106070 h 3734720"/>
                  <a:gd name="connsiteX4" fmla="*/ 3266244 w 3513894"/>
                  <a:gd name="connsiteY4" fmla="*/ 19970 h 3734720"/>
                  <a:gd name="connsiteX5" fmla="*/ 3247194 w 3513894"/>
                  <a:gd name="connsiteY5" fmla="*/ 191420 h 3734720"/>
                  <a:gd name="connsiteX0" fmla="*/ 2985462 w 3252162"/>
                  <a:gd name="connsiteY0" fmla="*/ 200397 h 3115047"/>
                  <a:gd name="connsiteX1" fmla="*/ 489912 w 3252162"/>
                  <a:gd name="connsiteY1" fmla="*/ 2543547 h 3115047"/>
                  <a:gd name="connsiteX2" fmla="*/ 3252162 w 3252162"/>
                  <a:gd name="connsiteY2" fmla="*/ 9897 h 3115047"/>
                  <a:gd name="connsiteX3" fmla="*/ 2223462 w 3252162"/>
                  <a:gd name="connsiteY3" fmla="*/ 3115047 h 3115047"/>
                  <a:gd name="connsiteX4" fmla="*/ 3004512 w 3252162"/>
                  <a:gd name="connsiteY4" fmla="*/ 28947 h 3115047"/>
                  <a:gd name="connsiteX5" fmla="*/ 2985462 w 3252162"/>
                  <a:gd name="connsiteY5" fmla="*/ 200397 h 3115047"/>
                  <a:gd name="connsiteX0" fmla="*/ 2985462 w 3252162"/>
                  <a:gd name="connsiteY0" fmla="*/ 200397 h 3115047"/>
                  <a:gd name="connsiteX1" fmla="*/ 489912 w 3252162"/>
                  <a:gd name="connsiteY1" fmla="*/ 2543547 h 3115047"/>
                  <a:gd name="connsiteX2" fmla="*/ 3252162 w 3252162"/>
                  <a:gd name="connsiteY2" fmla="*/ 9897 h 3115047"/>
                  <a:gd name="connsiteX3" fmla="*/ 2223462 w 3252162"/>
                  <a:gd name="connsiteY3" fmla="*/ 3115047 h 3115047"/>
                  <a:gd name="connsiteX4" fmla="*/ 3004512 w 3252162"/>
                  <a:gd name="connsiteY4" fmla="*/ 28947 h 3115047"/>
                  <a:gd name="connsiteX5" fmla="*/ 2985462 w 3252162"/>
                  <a:gd name="connsiteY5" fmla="*/ 200397 h 3115047"/>
                  <a:gd name="connsiteX0" fmla="*/ 2619284 w 2885984"/>
                  <a:gd name="connsiteY0" fmla="*/ 193733 h 3108383"/>
                  <a:gd name="connsiteX1" fmla="*/ 123734 w 2885984"/>
                  <a:gd name="connsiteY1" fmla="*/ 2536883 h 3108383"/>
                  <a:gd name="connsiteX2" fmla="*/ 2885984 w 2885984"/>
                  <a:gd name="connsiteY2" fmla="*/ 3233 h 3108383"/>
                  <a:gd name="connsiteX3" fmla="*/ 1857284 w 2885984"/>
                  <a:gd name="connsiteY3" fmla="*/ 3108383 h 3108383"/>
                  <a:gd name="connsiteX4" fmla="*/ 2638334 w 2885984"/>
                  <a:gd name="connsiteY4" fmla="*/ 22283 h 3108383"/>
                  <a:gd name="connsiteX5" fmla="*/ 2619284 w 2885984"/>
                  <a:gd name="connsiteY5" fmla="*/ 193733 h 3108383"/>
                  <a:gd name="connsiteX0" fmla="*/ 2638334 w 2885984"/>
                  <a:gd name="connsiteY0" fmla="*/ 22283 h 3108383"/>
                  <a:gd name="connsiteX1" fmla="*/ 123734 w 2885984"/>
                  <a:gd name="connsiteY1" fmla="*/ 2536883 h 3108383"/>
                  <a:gd name="connsiteX2" fmla="*/ 2885984 w 2885984"/>
                  <a:gd name="connsiteY2" fmla="*/ 3233 h 3108383"/>
                  <a:gd name="connsiteX3" fmla="*/ 1857284 w 2885984"/>
                  <a:gd name="connsiteY3" fmla="*/ 3108383 h 3108383"/>
                  <a:gd name="connsiteX4" fmla="*/ 2638334 w 2885984"/>
                  <a:gd name="connsiteY4" fmla="*/ 22283 h 3108383"/>
                  <a:gd name="connsiteX0" fmla="*/ 2638334 w 3113196"/>
                  <a:gd name="connsiteY0" fmla="*/ 325176 h 2839776"/>
                  <a:gd name="connsiteX1" fmla="*/ 123734 w 3113196"/>
                  <a:gd name="connsiteY1" fmla="*/ 2839776 h 2839776"/>
                  <a:gd name="connsiteX2" fmla="*/ 2885984 w 3113196"/>
                  <a:gd name="connsiteY2" fmla="*/ 306126 h 2839776"/>
                  <a:gd name="connsiteX3" fmla="*/ 2638334 w 3113196"/>
                  <a:gd name="connsiteY3" fmla="*/ 325176 h 2839776"/>
                  <a:gd name="connsiteX0" fmla="*/ 2638334 w 2885984"/>
                  <a:gd name="connsiteY0" fmla="*/ 62045 h 2576645"/>
                  <a:gd name="connsiteX1" fmla="*/ 123734 w 2885984"/>
                  <a:gd name="connsiteY1" fmla="*/ 2576645 h 2576645"/>
                  <a:gd name="connsiteX2" fmla="*/ 2885984 w 2885984"/>
                  <a:gd name="connsiteY2" fmla="*/ 42995 h 2576645"/>
                  <a:gd name="connsiteX3" fmla="*/ 2638334 w 2885984"/>
                  <a:gd name="connsiteY3" fmla="*/ 62045 h 2576645"/>
                  <a:gd name="connsiteX0" fmla="*/ 2514600 w 2514600"/>
                  <a:gd name="connsiteY0" fmla="*/ 0 h 2514600"/>
                  <a:gd name="connsiteX1" fmla="*/ 0 w 2514600"/>
                  <a:gd name="connsiteY1" fmla="*/ 2514600 h 2514600"/>
                  <a:gd name="connsiteX2" fmla="*/ 2514600 w 2514600"/>
                  <a:gd name="connsiteY2" fmla="*/ 0 h 2514600"/>
                  <a:gd name="connsiteX0" fmla="*/ 2569404 w 2569404"/>
                  <a:gd name="connsiteY0" fmla="*/ 0 h 2514600"/>
                  <a:gd name="connsiteX1" fmla="*/ 54804 w 2569404"/>
                  <a:gd name="connsiteY1" fmla="*/ 2514600 h 2514600"/>
                  <a:gd name="connsiteX2" fmla="*/ 2569404 w 2569404"/>
                  <a:gd name="connsiteY2" fmla="*/ 0 h 2514600"/>
                  <a:gd name="connsiteX0" fmla="*/ 2569404 w 2569404"/>
                  <a:gd name="connsiteY0" fmla="*/ 0 h 2514600"/>
                  <a:gd name="connsiteX1" fmla="*/ 54804 w 2569404"/>
                  <a:gd name="connsiteY1" fmla="*/ 2514600 h 2514600"/>
                  <a:gd name="connsiteX2" fmla="*/ 2569404 w 2569404"/>
                  <a:gd name="connsiteY2" fmla="*/ 0 h 2514600"/>
                  <a:gd name="connsiteX0" fmla="*/ 2569404 w 2569404"/>
                  <a:gd name="connsiteY0" fmla="*/ 0 h 2514600"/>
                  <a:gd name="connsiteX1" fmla="*/ 54804 w 2569404"/>
                  <a:gd name="connsiteY1" fmla="*/ 2514600 h 2514600"/>
                  <a:gd name="connsiteX2" fmla="*/ 2569404 w 2569404"/>
                  <a:gd name="connsiteY2" fmla="*/ 0 h 2514600"/>
                  <a:gd name="connsiteX0" fmla="*/ 2569404 w 2569404"/>
                  <a:gd name="connsiteY0" fmla="*/ 0 h 2514600"/>
                  <a:gd name="connsiteX1" fmla="*/ 54804 w 2569404"/>
                  <a:gd name="connsiteY1" fmla="*/ 2514600 h 2514600"/>
                  <a:gd name="connsiteX2" fmla="*/ 2569404 w 2569404"/>
                  <a:gd name="connsiteY2" fmla="*/ 0 h 2514600"/>
                  <a:gd name="connsiteX0" fmla="*/ 2569404 w 2569404"/>
                  <a:gd name="connsiteY0" fmla="*/ 0 h 2514600"/>
                  <a:gd name="connsiteX1" fmla="*/ 54804 w 2569404"/>
                  <a:gd name="connsiteY1" fmla="*/ 2514600 h 2514600"/>
                  <a:gd name="connsiteX2" fmla="*/ 2569404 w 2569404"/>
                  <a:gd name="connsiteY2" fmla="*/ 0 h 2514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69404" h="2514600">
                    <a:moveTo>
                      <a:pt x="2569404" y="0"/>
                    </a:moveTo>
                    <a:cubicBezTo>
                      <a:pt x="1731204" y="838200"/>
                      <a:pt x="-364296" y="800100"/>
                      <a:pt x="54804" y="2514600"/>
                    </a:cubicBezTo>
                    <a:cubicBezTo>
                      <a:pt x="-21396" y="990600"/>
                      <a:pt x="2219417" y="810673"/>
                      <a:pt x="2569404" y="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3600000"/>
                </a:lightRig>
              </a:scene3d>
              <a:sp3d prstMaterial="metal">
                <a:bevelT w="23495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" name="Полилиния 20"/>
              <p:cNvSpPr/>
              <p:nvPr/>
            </p:nvSpPr>
            <p:spPr>
              <a:xfrm>
                <a:off x="7437360" y="2231840"/>
                <a:ext cx="1268489" cy="870320"/>
              </a:xfrm>
              <a:custGeom>
                <a:avLst/>
                <a:gdLst>
                  <a:gd name="connsiteX0" fmla="*/ 0 w 1009650"/>
                  <a:gd name="connsiteY0" fmla="*/ 857250 h 857250"/>
                  <a:gd name="connsiteX1" fmla="*/ 1009650 w 1009650"/>
                  <a:gd name="connsiteY1" fmla="*/ 285750 h 857250"/>
                  <a:gd name="connsiteX2" fmla="*/ 209550 w 1009650"/>
                  <a:gd name="connsiteY2" fmla="*/ 0 h 857250"/>
                  <a:gd name="connsiteX0" fmla="*/ 0 w 1009650"/>
                  <a:gd name="connsiteY0" fmla="*/ 857250 h 857250"/>
                  <a:gd name="connsiteX1" fmla="*/ 1009650 w 1009650"/>
                  <a:gd name="connsiteY1" fmla="*/ 285750 h 857250"/>
                  <a:gd name="connsiteX2" fmla="*/ 209550 w 1009650"/>
                  <a:gd name="connsiteY2" fmla="*/ 0 h 857250"/>
                  <a:gd name="connsiteX3" fmla="*/ 0 w 1009650"/>
                  <a:gd name="connsiteY3" fmla="*/ 857250 h 857250"/>
                  <a:gd name="connsiteX0" fmla="*/ 195726 w 1205376"/>
                  <a:gd name="connsiteY0" fmla="*/ 857250 h 857250"/>
                  <a:gd name="connsiteX1" fmla="*/ 1205376 w 1205376"/>
                  <a:gd name="connsiteY1" fmla="*/ 285750 h 857250"/>
                  <a:gd name="connsiteX2" fmla="*/ 405276 w 1205376"/>
                  <a:gd name="connsiteY2" fmla="*/ 0 h 857250"/>
                  <a:gd name="connsiteX3" fmla="*/ 195726 w 1205376"/>
                  <a:gd name="connsiteY3" fmla="*/ 857250 h 857250"/>
                  <a:gd name="connsiteX0" fmla="*/ 195726 w 1205376"/>
                  <a:gd name="connsiteY0" fmla="*/ 857250 h 857250"/>
                  <a:gd name="connsiteX1" fmla="*/ 1205376 w 1205376"/>
                  <a:gd name="connsiteY1" fmla="*/ 285750 h 857250"/>
                  <a:gd name="connsiteX2" fmla="*/ 405276 w 1205376"/>
                  <a:gd name="connsiteY2" fmla="*/ 0 h 857250"/>
                  <a:gd name="connsiteX3" fmla="*/ 195726 w 1205376"/>
                  <a:gd name="connsiteY3" fmla="*/ 857250 h 857250"/>
                  <a:gd name="connsiteX0" fmla="*/ 258839 w 1268489"/>
                  <a:gd name="connsiteY0" fmla="*/ 870320 h 870320"/>
                  <a:gd name="connsiteX1" fmla="*/ 1268489 w 1268489"/>
                  <a:gd name="connsiteY1" fmla="*/ 298820 h 870320"/>
                  <a:gd name="connsiteX2" fmla="*/ 468389 w 1268489"/>
                  <a:gd name="connsiteY2" fmla="*/ 13070 h 870320"/>
                  <a:gd name="connsiteX3" fmla="*/ 258839 w 1268489"/>
                  <a:gd name="connsiteY3" fmla="*/ 870320 h 870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68489" h="870320">
                    <a:moveTo>
                      <a:pt x="258839" y="870320"/>
                    </a:moveTo>
                    <a:cubicBezTo>
                      <a:pt x="277889" y="362320"/>
                      <a:pt x="931939" y="489320"/>
                      <a:pt x="1268489" y="298820"/>
                    </a:cubicBezTo>
                    <a:lnTo>
                      <a:pt x="468389" y="13070"/>
                    </a:lnTo>
                    <a:cubicBezTo>
                      <a:pt x="93739" y="-69480"/>
                      <a:pt x="-255511" y="241670"/>
                      <a:pt x="258839" y="87032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3600000"/>
                </a:lightRig>
              </a:scene3d>
              <a:sp3d prstMaterial="metal">
                <a:bevelT w="23495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9" name="Группа 8"/>
            <p:cNvGrpSpPr/>
            <p:nvPr/>
          </p:nvGrpSpPr>
          <p:grpSpPr>
            <a:xfrm>
              <a:off x="6804247" y="2989943"/>
              <a:ext cx="1935357" cy="2630356"/>
              <a:chOff x="6804247" y="2989943"/>
              <a:chExt cx="1935357" cy="2630356"/>
            </a:xfrm>
            <a:effectLst>
              <a:outerShdw blurRad="152400" dist="889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8" name="Полилиния 17"/>
              <p:cNvSpPr/>
              <p:nvPr/>
            </p:nvSpPr>
            <p:spPr>
              <a:xfrm>
                <a:off x="6804247" y="2989943"/>
                <a:ext cx="1935357" cy="1519178"/>
              </a:xfrm>
              <a:custGeom>
                <a:avLst/>
                <a:gdLst>
                  <a:gd name="connsiteX0" fmla="*/ 0 w 1262743"/>
                  <a:gd name="connsiteY0" fmla="*/ 0 h 2162628"/>
                  <a:gd name="connsiteX1" fmla="*/ 1262743 w 1262743"/>
                  <a:gd name="connsiteY1" fmla="*/ 928914 h 2162628"/>
                  <a:gd name="connsiteX2" fmla="*/ 899886 w 1262743"/>
                  <a:gd name="connsiteY2" fmla="*/ 2162628 h 2162628"/>
                  <a:gd name="connsiteX3" fmla="*/ 0 w 1262743"/>
                  <a:gd name="connsiteY3" fmla="*/ 0 h 2162628"/>
                  <a:gd name="connsiteX0" fmla="*/ 0 w 1521910"/>
                  <a:gd name="connsiteY0" fmla="*/ 0 h 2162628"/>
                  <a:gd name="connsiteX1" fmla="*/ 1262743 w 1521910"/>
                  <a:gd name="connsiteY1" fmla="*/ 928914 h 2162628"/>
                  <a:gd name="connsiteX2" fmla="*/ 899886 w 1521910"/>
                  <a:gd name="connsiteY2" fmla="*/ 2162628 h 2162628"/>
                  <a:gd name="connsiteX3" fmla="*/ 0 w 1521910"/>
                  <a:gd name="connsiteY3" fmla="*/ 0 h 2162628"/>
                  <a:gd name="connsiteX0" fmla="*/ 0 w 2389003"/>
                  <a:gd name="connsiteY0" fmla="*/ 0 h 2162628"/>
                  <a:gd name="connsiteX1" fmla="*/ 1262743 w 2389003"/>
                  <a:gd name="connsiteY1" fmla="*/ 928914 h 2162628"/>
                  <a:gd name="connsiteX2" fmla="*/ 899886 w 2389003"/>
                  <a:gd name="connsiteY2" fmla="*/ 2162628 h 2162628"/>
                  <a:gd name="connsiteX3" fmla="*/ 0 w 2389003"/>
                  <a:gd name="connsiteY3" fmla="*/ 0 h 2162628"/>
                  <a:gd name="connsiteX0" fmla="*/ 0 w 2389003"/>
                  <a:gd name="connsiteY0" fmla="*/ 0 h 2162628"/>
                  <a:gd name="connsiteX1" fmla="*/ 1262743 w 2389003"/>
                  <a:gd name="connsiteY1" fmla="*/ 928914 h 2162628"/>
                  <a:gd name="connsiteX2" fmla="*/ 899886 w 2389003"/>
                  <a:gd name="connsiteY2" fmla="*/ 2162628 h 2162628"/>
                  <a:gd name="connsiteX3" fmla="*/ 0 w 2389003"/>
                  <a:gd name="connsiteY3" fmla="*/ 0 h 2162628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13544 w 2402547"/>
                  <a:gd name="connsiteY0" fmla="*/ 33885 h 2196513"/>
                  <a:gd name="connsiteX1" fmla="*/ 1029543 w 2402547"/>
                  <a:gd name="connsiteY1" fmla="*/ 1848171 h 2196513"/>
                  <a:gd name="connsiteX2" fmla="*/ 1276287 w 2402547"/>
                  <a:gd name="connsiteY2" fmla="*/ 962799 h 2196513"/>
                  <a:gd name="connsiteX3" fmla="*/ 913430 w 2402547"/>
                  <a:gd name="connsiteY3" fmla="*/ 2196513 h 2196513"/>
                  <a:gd name="connsiteX4" fmla="*/ 13544 w 2402547"/>
                  <a:gd name="connsiteY4" fmla="*/ 33885 h 2196513"/>
                  <a:gd name="connsiteX0" fmla="*/ 13544 w 2402547"/>
                  <a:gd name="connsiteY0" fmla="*/ 0 h 2162628"/>
                  <a:gd name="connsiteX1" fmla="*/ 1029543 w 2402547"/>
                  <a:gd name="connsiteY1" fmla="*/ 1814286 h 2162628"/>
                  <a:gd name="connsiteX2" fmla="*/ 1276287 w 2402547"/>
                  <a:gd name="connsiteY2" fmla="*/ 928914 h 2162628"/>
                  <a:gd name="connsiteX3" fmla="*/ 913430 w 2402547"/>
                  <a:gd name="connsiteY3" fmla="*/ 2162628 h 2162628"/>
                  <a:gd name="connsiteX4" fmla="*/ 13544 w 2402547"/>
                  <a:gd name="connsiteY4" fmla="*/ 0 h 2162628"/>
                  <a:gd name="connsiteX0" fmla="*/ 23919 w 2412922"/>
                  <a:gd name="connsiteY0" fmla="*/ 0 h 2162628"/>
                  <a:gd name="connsiteX1" fmla="*/ 1039918 w 2412922"/>
                  <a:gd name="connsiteY1" fmla="*/ 1814286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1039918 w 2412922"/>
                  <a:gd name="connsiteY1" fmla="*/ 1814286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19479 w 2408482"/>
                  <a:gd name="connsiteY0" fmla="*/ 0 h 2162628"/>
                  <a:gd name="connsiteX1" fmla="*/ 962906 w 2408482"/>
                  <a:gd name="connsiteY1" fmla="*/ 2002971 h 2162628"/>
                  <a:gd name="connsiteX2" fmla="*/ 1282222 w 2408482"/>
                  <a:gd name="connsiteY2" fmla="*/ 928914 h 2162628"/>
                  <a:gd name="connsiteX3" fmla="*/ 919365 w 2408482"/>
                  <a:gd name="connsiteY3" fmla="*/ 2162628 h 2162628"/>
                  <a:gd name="connsiteX4" fmla="*/ 19479 w 2408482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86250"/>
                  <a:gd name="connsiteY0" fmla="*/ 0 h 2162628"/>
                  <a:gd name="connsiteX1" fmla="*/ 1300606 w 2486250"/>
                  <a:gd name="connsiteY1" fmla="*/ 1857828 h 2162628"/>
                  <a:gd name="connsiteX2" fmla="*/ 1286093 w 2486250"/>
                  <a:gd name="connsiteY2" fmla="*/ 928914 h 2162628"/>
                  <a:gd name="connsiteX3" fmla="*/ 923236 w 2486250"/>
                  <a:gd name="connsiteY3" fmla="*/ 2162628 h 2162628"/>
                  <a:gd name="connsiteX4" fmla="*/ 23350 w 2486250"/>
                  <a:gd name="connsiteY4" fmla="*/ 0 h 2162628"/>
                  <a:gd name="connsiteX0" fmla="*/ 14606 w 2639499"/>
                  <a:gd name="connsiteY0" fmla="*/ 0 h 2002971"/>
                  <a:gd name="connsiteX1" fmla="*/ 1291862 w 2639499"/>
                  <a:gd name="connsiteY1" fmla="*/ 1857828 h 2002971"/>
                  <a:gd name="connsiteX2" fmla="*/ 1277349 w 2639499"/>
                  <a:gd name="connsiteY2" fmla="*/ 928914 h 2002971"/>
                  <a:gd name="connsiteX3" fmla="*/ 1277349 w 2639499"/>
                  <a:gd name="connsiteY3" fmla="*/ 2002971 h 2002971"/>
                  <a:gd name="connsiteX4" fmla="*/ 14606 w 2639499"/>
                  <a:gd name="connsiteY4" fmla="*/ 0 h 2002971"/>
                  <a:gd name="connsiteX0" fmla="*/ 15519 w 2640412"/>
                  <a:gd name="connsiteY0" fmla="*/ 0 h 2002971"/>
                  <a:gd name="connsiteX1" fmla="*/ 1292775 w 2640412"/>
                  <a:gd name="connsiteY1" fmla="*/ 1857828 h 2002971"/>
                  <a:gd name="connsiteX2" fmla="*/ 1278262 w 2640412"/>
                  <a:gd name="connsiteY2" fmla="*/ 928914 h 2002971"/>
                  <a:gd name="connsiteX3" fmla="*/ 1278262 w 2640412"/>
                  <a:gd name="connsiteY3" fmla="*/ 2002971 h 2002971"/>
                  <a:gd name="connsiteX4" fmla="*/ 15519 w 2640412"/>
                  <a:gd name="connsiteY4" fmla="*/ 0 h 2002971"/>
                  <a:gd name="connsiteX0" fmla="*/ 1221 w 2626114"/>
                  <a:gd name="connsiteY0" fmla="*/ 0 h 2002971"/>
                  <a:gd name="connsiteX1" fmla="*/ 1278477 w 2626114"/>
                  <a:gd name="connsiteY1" fmla="*/ 1857828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26114"/>
                  <a:gd name="connsiteY0" fmla="*/ 0 h 2002971"/>
                  <a:gd name="connsiteX1" fmla="*/ 1263963 w 2626114"/>
                  <a:gd name="connsiteY1" fmla="*/ 1915885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26114"/>
                  <a:gd name="connsiteY0" fmla="*/ 0 h 2002971"/>
                  <a:gd name="connsiteX1" fmla="*/ 1263963 w 2626114"/>
                  <a:gd name="connsiteY1" fmla="*/ 1915885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73855"/>
                  <a:gd name="connsiteY0" fmla="*/ 0 h 2002971"/>
                  <a:gd name="connsiteX1" fmla="*/ 1263963 w 2673855"/>
                  <a:gd name="connsiteY1" fmla="*/ 1915885 h 2002971"/>
                  <a:gd name="connsiteX2" fmla="*/ 1263964 w 2673855"/>
                  <a:gd name="connsiteY2" fmla="*/ 928914 h 2002971"/>
                  <a:gd name="connsiteX3" fmla="*/ 1263964 w 2673855"/>
                  <a:gd name="connsiteY3" fmla="*/ 2002971 h 2002971"/>
                  <a:gd name="connsiteX4" fmla="*/ 1221 w 2673855"/>
                  <a:gd name="connsiteY4" fmla="*/ 0 h 2002971"/>
                  <a:gd name="connsiteX0" fmla="*/ 1221 w 2673855"/>
                  <a:gd name="connsiteY0" fmla="*/ 0 h 2002971"/>
                  <a:gd name="connsiteX1" fmla="*/ 1263963 w 2673855"/>
                  <a:gd name="connsiteY1" fmla="*/ 1915885 h 2002971"/>
                  <a:gd name="connsiteX2" fmla="*/ 1263964 w 2673855"/>
                  <a:gd name="connsiteY2" fmla="*/ 928914 h 2002971"/>
                  <a:gd name="connsiteX3" fmla="*/ 1263964 w 2673855"/>
                  <a:gd name="connsiteY3" fmla="*/ 2002971 h 2002971"/>
                  <a:gd name="connsiteX4" fmla="*/ 1221 w 2673855"/>
                  <a:gd name="connsiteY4" fmla="*/ 0 h 2002971"/>
                  <a:gd name="connsiteX0" fmla="*/ 2037 w 2674671"/>
                  <a:gd name="connsiteY0" fmla="*/ 0 h 2002987"/>
                  <a:gd name="connsiteX1" fmla="*/ 1264779 w 2674671"/>
                  <a:gd name="connsiteY1" fmla="*/ 1915885 h 2002987"/>
                  <a:gd name="connsiteX2" fmla="*/ 1264780 w 2674671"/>
                  <a:gd name="connsiteY2" fmla="*/ 928914 h 2002987"/>
                  <a:gd name="connsiteX3" fmla="*/ 1264780 w 2674671"/>
                  <a:gd name="connsiteY3" fmla="*/ 2002971 h 2002987"/>
                  <a:gd name="connsiteX4" fmla="*/ 2037 w 2674671"/>
                  <a:gd name="connsiteY4" fmla="*/ 0 h 2002987"/>
                  <a:gd name="connsiteX0" fmla="*/ 2106 w 2674740"/>
                  <a:gd name="connsiteY0" fmla="*/ 0 h 2002971"/>
                  <a:gd name="connsiteX1" fmla="*/ 1264848 w 2674740"/>
                  <a:gd name="connsiteY1" fmla="*/ 1915885 h 2002971"/>
                  <a:gd name="connsiteX2" fmla="*/ 1264849 w 2674740"/>
                  <a:gd name="connsiteY2" fmla="*/ 928914 h 2002971"/>
                  <a:gd name="connsiteX3" fmla="*/ 1264849 w 2674740"/>
                  <a:gd name="connsiteY3" fmla="*/ 2002971 h 2002971"/>
                  <a:gd name="connsiteX4" fmla="*/ 2106 w 2674740"/>
                  <a:gd name="connsiteY4" fmla="*/ 0 h 2002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74740" h="2002971">
                    <a:moveTo>
                      <a:pt x="2106" y="0"/>
                    </a:moveTo>
                    <a:cubicBezTo>
                      <a:pt x="181116" y="599924"/>
                      <a:pt x="227077" y="1673980"/>
                      <a:pt x="1264848" y="1915885"/>
                    </a:cubicBezTo>
                    <a:cubicBezTo>
                      <a:pt x="3304104" y="1838477"/>
                      <a:pt x="2474373" y="-285448"/>
                      <a:pt x="1264849" y="928914"/>
                    </a:cubicBezTo>
                    <a:cubicBezTo>
                      <a:pt x="2145382" y="-503163"/>
                      <a:pt x="3940316" y="1722362"/>
                      <a:pt x="1264849" y="2002971"/>
                    </a:cubicBezTo>
                    <a:cubicBezTo>
                      <a:pt x="340774" y="1920725"/>
                      <a:pt x="-31760" y="967619"/>
                      <a:pt x="2106" y="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3600000"/>
                </a:lightRig>
              </a:scene3d>
              <a:sp3d prstMaterial="metal">
                <a:bevelT w="23495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9" name="Полилиния 18"/>
              <p:cNvSpPr/>
              <p:nvPr/>
            </p:nvSpPr>
            <p:spPr>
              <a:xfrm rot="16513135" flipH="1">
                <a:off x="7195453" y="4558086"/>
                <a:ext cx="1170704" cy="953721"/>
              </a:xfrm>
              <a:custGeom>
                <a:avLst/>
                <a:gdLst>
                  <a:gd name="connsiteX0" fmla="*/ 0 w 1262743"/>
                  <a:gd name="connsiteY0" fmla="*/ 0 h 2162628"/>
                  <a:gd name="connsiteX1" fmla="*/ 1262743 w 1262743"/>
                  <a:gd name="connsiteY1" fmla="*/ 928914 h 2162628"/>
                  <a:gd name="connsiteX2" fmla="*/ 899886 w 1262743"/>
                  <a:gd name="connsiteY2" fmla="*/ 2162628 h 2162628"/>
                  <a:gd name="connsiteX3" fmla="*/ 0 w 1262743"/>
                  <a:gd name="connsiteY3" fmla="*/ 0 h 2162628"/>
                  <a:gd name="connsiteX0" fmla="*/ 0 w 1521910"/>
                  <a:gd name="connsiteY0" fmla="*/ 0 h 2162628"/>
                  <a:gd name="connsiteX1" fmla="*/ 1262743 w 1521910"/>
                  <a:gd name="connsiteY1" fmla="*/ 928914 h 2162628"/>
                  <a:gd name="connsiteX2" fmla="*/ 899886 w 1521910"/>
                  <a:gd name="connsiteY2" fmla="*/ 2162628 h 2162628"/>
                  <a:gd name="connsiteX3" fmla="*/ 0 w 1521910"/>
                  <a:gd name="connsiteY3" fmla="*/ 0 h 2162628"/>
                  <a:gd name="connsiteX0" fmla="*/ 0 w 2389003"/>
                  <a:gd name="connsiteY0" fmla="*/ 0 h 2162628"/>
                  <a:gd name="connsiteX1" fmla="*/ 1262743 w 2389003"/>
                  <a:gd name="connsiteY1" fmla="*/ 928914 h 2162628"/>
                  <a:gd name="connsiteX2" fmla="*/ 899886 w 2389003"/>
                  <a:gd name="connsiteY2" fmla="*/ 2162628 h 2162628"/>
                  <a:gd name="connsiteX3" fmla="*/ 0 w 2389003"/>
                  <a:gd name="connsiteY3" fmla="*/ 0 h 2162628"/>
                  <a:gd name="connsiteX0" fmla="*/ 0 w 2389003"/>
                  <a:gd name="connsiteY0" fmla="*/ 0 h 2162628"/>
                  <a:gd name="connsiteX1" fmla="*/ 1262743 w 2389003"/>
                  <a:gd name="connsiteY1" fmla="*/ 928914 h 2162628"/>
                  <a:gd name="connsiteX2" fmla="*/ 899886 w 2389003"/>
                  <a:gd name="connsiteY2" fmla="*/ 2162628 h 2162628"/>
                  <a:gd name="connsiteX3" fmla="*/ 0 w 2389003"/>
                  <a:gd name="connsiteY3" fmla="*/ 0 h 2162628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13544 w 2402547"/>
                  <a:gd name="connsiteY0" fmla="*/ 33885 h 2196513"/>
                  <a:gd name="connsiteX1" fmla="*/ 1029543 w 2402547"/>
                  <a:gd name="connsiteY1" fmla="*/ 1848171 h 2196513"/>
                  <a:gd name="connsiteX2" fmla="*/ 1276287 w 2402547"/>
                  <a:gd name="connsiteY2" fmla="*/ 962799 h 2196513"/>
                  <a:gd name="connsiteX3" fmla="*/ 913430 w 2402547"/>
                  <a:gd name="connsiteY3" fmla="*/ 2196513 h 2196513"/>
                  <a:gd name="connsiteX4" fmla="*/ 13544 w 2402547"/>
                  <a:gd name="connsiteY4" fmla="*/ 33885 h 2196513"/>
                  <a:gd name="connsiteX0" fmla="*/ 13544 w 2402547"/>
                  <a:gd name="connsiteY0" fmla="*/ 0 h 2162628"/>
                  <a:gd name="connsiteX1" fmla="*/ 1029543 w 2402547"/>
                  <a:gd name="connsiteY1" fmla="*/ 1814286 h 2162628"/>
                  <a:gd name="connsiteX2" fmla="*/ 1276287 w 2402547"/>
                  <a:gd name="connsiteY2" fmla="*/ 928914 h 2162628"/>
                  <a:gd name="connsiteX3" fmla="*/ 913430 w 2402547"/>
                  <a:gd name="connsiteY3" fmla="*/ 2162628 h 2162628"/>
                  <a:gd name="connsiteX4" fmla="*/ 13544 w 2402547"/>
                  <a:gd name="connsiteY4" fmla="*/ 0 h 2162628"/>
                  <a:gd name="connsiteX0" fmla="*/ 23919 w 2412922"/>
                  <a:gd name="connsiteY0" fmla="*/ 0 h 2162628"/>
                  <a:gd name="connsiteX1" fmla="*/ 1039918 w 2412922"/>
                  <a:gd name="connsiteY1" fmla="*/ 1814286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1039918 w 2412922"/>
                  <a:gd name="connsiteY1" fmla="*/ 1814286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19479 w 2408482"/>
                  <a:gd name="connsiteY0" fmla="*/ 0 h 2162628"/>
                  <a:gd name="connsiteX1" fmla="*/ 962906 w 2408482"/>
                  <a:gd name="connsiteY1" fmla="*/ 2002971 h 2162628"/>
                  <a:gd name="connsiteX2" fmla="*/ 1282222 w 2408482"/>
                  <a:gd name="connsiteY2" fmla="*/ 928914 h 2162628"/>
                  <a:gd name="connsiteX3" fmla="*/ 919365 w 2408482"/>
                  <a:gd name="connsiteY3" fmla="*/ 2162628 h 2162628"/>
                  <a:gd name="connsiteX4" fmla="*/ 19479 w 2408482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86250"/>
                  <a:gd name="connsiteY0" fmla="*/ 0 h 2162628"/>
                  <a:gd name="connsiteX1" fmla="*/ 1300606 w 2486250"/>
                  <a:gd name="connsiteY1" fmla="*/ 1857828 h 2162628"/>
                  <a:gd name="connsiteX2" fmla="*/ 1286093 w 2486250"/>
                  <a:gd name="connsiteY2" fmla="*/ 928914 h 2162628"/>
                  <a:gd name="connsiteX3" fmla="*/ 923236 w 2486250"/>
                  <a:gd name="connsiteY3" fmla="*/ 2162628 h 2162628"/>
                  <a:gd name="connsiteX4" fmla="*/ 23350 w 2486250"/>
                  <a:gd name="connsiteY4" fmla="*/ 0 h 2162628"/>
                  <a:gd name="connsiteX0" fmla="*/ 14606 w 2639499"/>
                  <a:gd name="connsiteY0" fmla="*/ 0 h 2002971"/>
                  <a:gd name="connsiteX1" fmla="*/ 1291862 w 2639499"/>
                  <a:gd name="connsiteY1" fmla="*/ 1857828 h 2002971"/>
                  <a:gd name="connsiteX2" fmla="*/ 1277349 w 2639499"/>
                  <a:gd name="connsiteY2" fmla="*/ 928914 h 2002971"/>
                  <a:gd name="connsiteX3" fmla="*/ 1277349 w 2639499"/>
                  <a:gd name="connsiteY3" fmla="*/ 2002971 h 2002971"/>
                  <a:gd name="connsiteX4" fmla="*/ 14606 w 2639499"/>
                  <a:gd name="connsiteY4" fmla="*/ 0 h 2002971"/>
                  <a:gd name="connsiteX0" fmla="*/ 15519 w 2640412"/>
                  <a:gd name="connsiteY0" fmla="*/ 0 h 2002971"/>
                  <a:gd name="connsiteX1" fmla="*/ 1292775 w 2640412"/>
                  <a:gd name="connsiteY1" fmla="*/ 1857828 h 2002971"/>
                  <a:gd name="connsiteX2" fmla="*/ 1278262 w 2640412"/>
                  <a:gd name="connsiteY2" fmla="*/ 928914 h 2002971"/>
                  <a:gd name="connsiteX3" fmla="*/ 1278262 w 2640412"/>
                  <a:gd name="connsiteY3" fmla="*/ 2002971 h 2002971"/>
                  <a:gd name="connsiteX4" fmla="*/ 15519 w 2640412"/>
                  <a:gd name="connsiteY4" fmla="*/ 0 h 2002971"/>
                  <a:gd name="connsiteX0" fmla="*/ 1221 w 2626114"/>
                  <a:gd name="connsiteY0" fmla="*/ 0 h 2002971"/>
                  <a:gd name="connsiteX1" fmla="*/ 1278477 w 2626114"/>
                  <a:gd name="connsiteY1" fmla="*/ 1857828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26114"/>
                  <a:gd name="connsiteY0" fmla="*/ 0 h 2002971"/>
                  <a:gd name="connsiteX1" fmla="*/ 1263963 w 2626114"/>
                  <a:gd name="connsiteY1" fmla="*/ 1915885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26114"/>
                  <a:gd name="connsiteY0" fmla="*/ 0 h 2002971"/>
                  <a:gd name="connsiteX1" fmla="*/ 1263963 w 2626114"/>
                  <a:gd name="connsiteY1" fmla="*/ 1915885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73855"/>
                  <a:gd name="connsiteY0" fmla="*/ 0 h 2002971"/>
                  <a:gd name="connsiteX1" fmla="*/ 1263963 w 2673855"/>
                  <a:gd name="connsiteY1" fmla="*/ 1915885 h 2002971"/>
                  <a:gd name="connsiteX2" fmla="*/ 1263964 w 2673855"/>
                  <a:gd name="connsiteY2" fmla="*/ 928914 h 2002971"/>
                  <a:gd name="connsiteX3" fmla="*/ 1263964 w 2673855"/>
                  <a:gd name="connsiteY3" fmla="*/ 2002971 h 2002971"/>
                  <a:gd name="connsiteX4" fmla="*/ 1221 w 2673855"/>
                  <a:gd name="connsiteY4" fmla="*/ 0 h 2002971"/>
                  <a:gd name="connsiteX0" fmla="*/ 1221 w 2673855"/>
                  <a:gd name="connsiteY0" fmla="*/ 0 h 2002971"/>
                  <a:gd name="connsiteX1" fmla="*/ 1263963 w 2673855"/>
                  <a:gd name="connsiteY1" fmla="*/ 1915885 h 2002971"/>
                  <a:gd name="connsiteX2" fmla="*/ 1263964 w 2673855"/>
                  <a:gd name="connsiteY2" fmla="*/ 928914 h 2002971"/>
                  <a:gd name="connsiteX3" fmla="*/ 1263964 w 2673855"/>
                  <a:gd name="connsiteY3" fmla="*/ 2002971 h 2002971"/>
                  <a:gd name="connsiteX4" fmla="*/ 1221 w 2673855"/>
                  <a:gd name="connsiteY4" fmla="*/ 0 h 2002971"/>
                  <a:gd name="connsiteX0" fmla="*/ 2037 w 2674671"/>
                  <a:gd name="connsiteY0" fmla="*/ 0 h 2002987"/>
                  <a:gd name="connsiteX1" fmla="*/ 1264779 w 2674671"/>
                  <a:gd name="connsiteY1" fmla="*/ 1915885 h 2002987"/>
                  <a:gd name="connsiteX2" fmla="*/ 1264780 w 2674671"/>
                  <a:gd name="connsiteY2" fmla="*/ 928914 h 2002987"/>
                  <a:gd name="connsiteX3" fmla="*/ 1264780 w 2674671"/>
                  <a:gd name="connsiteY3" fmla="*/ 2002971 h 2002987"/>
                  <a:gd name="connsiteX4" fmla="*/ 2037 w 2674671"/>
                  <a:gd name="connsiteY4" fmla="*/ 0 h 2002987"/>
                  <a:gd name="connsiteX0" fmla="*/ 2106 w 2674740"/>
                  <a:gd name="connsiteY0" fmla="*/ 0 h 2002971"/>
                  <a:gd name="connsiteX1" fmla="*/ 1264848 w 2674740"/>
                  <a:gd name="connsiteY1" fmla="*/ 1915885 h 2002971"/>
                  <a:gd name="connsiteX2" fmla="*/ 1264849 w 2674740"/>
                  <a:gd name="connsiteY2" fmla="*/ 928914 h 2002971"/>
                  <a:gd name="connsiteX3" fmla="*/ 1264849 w 2674740"/>
                  <a:gd name="connsiteY3" fmla="*/ 2002971 h 2002971"/>
                  <a:gd name="connsiteX4" fmla="*/ 2106 w 2674740"/>
                  <a:gd name="connsiteY4" fmla="*/ 0 h 2002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74740" h="2002971">
                    <a:moveTo>
                      <a:pt x="2106" y="0"/>
                    </a:moveTo>
                    <a:cubicBezTo>
                      <a:pt x="181116" y="599924"/>
                      <a:pt x="227077" y="1673980"/>
                      <a:pt x="1264848" y="1915885"/>
                    </a:cubicBezTo>
                    <a:cubicBezTo>
                      <a:pt x="3304104" y="1838477"/>
                      <a:pt x="2474373" y="-285448"/>
                      <a:pt x="1264849" y="928914"/>
                    </a:cubicBezTo>
                    <a:cubicBezTo>
                      <a:pt x="2145382" y="-503163"/>
                      <a:pt x="3940316" y="1722362"/>
                      <a:pt x="1264849" y="2002971"/>
                    </a:cubicBezTo>
                    <a:cubicBezTo>
                      <a:pt x="340774" y="1920725"/>
                      <a:pt x="-31760" y="967619"/>
                      <a:pt x="2106" y="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3600000"/>
                </a:lightRig>
              </a:scene3d>
              <a:sp3d prstMaterial="metal">
                <a:bevelT w="23495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0" name="Группа 9"/>
            <p:cNvGrpSpPr/>
            <p:nvPr/>
          </p:nvGrpSpPr>
          <p:grpSpPr>
            <a:xfrm>
              <a:off x="185390" y="3243716"/>
              <a:ext cx="3590585" cy="5620207"/>
              <a:chOff x="185390" y="3243716"/>
              <a:chExt cx="3590585" cy="5620207"/>
            </a:xfrm>
            <a:effectLst>
              <a:outerShdw blurRad="241300" dist="127000" dir="2700000" algn="tl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11" name="Группа 10"/>
              <p:cNvGrpSpPr/>
              <p:nvPr/>
            </p:nvGrpSpPr>
            <p:grpSpPr>
              <a:xfrm rot="730301">
                <a:off x="185390" y="3243716"/>
                <a:ext cx="2537603" cy="1800200"/>
                <a:chOff x="1242309" y="3933056"/>
                <a:chExt cx="3179905" cy="2425676"/>
              </a:xfrm>
            </p:grpSpPr>
            <p:sp>
              <p:nvSpPr>
                <p:cNvPr id="16" name="Полилиния 15"/>
                <p:cNvSpPr/>
                <p:nvPr/>
              </p:nvSpPr>
              <p:spPr>
                <a:xfrm flipH="1">
                  <a:off x="1242309" y="3933056"/>
                  <a:ext cx="3179905" cy="2425676"/>
                </a:xfrm>
                <a:custGeom>
                  <a:avLst/>
                  <a:gdLst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3" fmla="*/ 0 w 1009650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258839 w 1268489"/>
                    <a:gd name="connsiteY0" fmla="*/ 870320 h 870320"/>
                    <a:gd name="connsiteX1" fmla="*/ 1268489 w 1268489"/>
                    <a:gd name="connsiteY1" fmla="*/ 298820 h 870320"/>
                    <a:gd name="connsiteX2" fmla="*/ 468389 w 1268489"/>
                    <a:gd name="connsiteY2" fmla="*/ 13070 h 870320"/>
                    <a:gd name="connsiteX3" fmla="*/ 258839 w 1268489"/>
                    <a:gd name="connsiteY3" fmla="*/ 870320 h 870320"/>
                    <a:gd name="connsiteX0" fmla="*/ 258839 w 2197403"/>
                    <a:gd name="connsiteY0" fmla="*/ 2197100 h 2197100"/>
                    <a:gd name="connsiteX1" fmla="*/ 2197403 w 2197403"/>
                    <a:gd name="connsiteY1" fmla="*/ 0 h 2197100"/>
                    <a:gd name="connsiteX2" fmla="*/ 468389 w 2197403"/>
                    <a:gd name="connsiteY2" fmla="*/ 1339850 h 2197100"/>
                    <a:gd name="connsiteX3" fmla="*/ 258839 w 219740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42621 w 2481185"/>
                    <a:gd name="connsiteY0" fmla="*/ 2197100 h 2197100"/>
                    <a:gd name="connsiteX1" fmla="*/ 2481185 w 2481185"/>
                    <a:gd name="connsiteY1" fmla="*/ 0 h 2197100"/>
                    <a:gd name="connsiteX2" fmla="*/ 244171 w 2481185"/>
                    <a:gd name="connsiteY2" fmla="*/ 381907 h 2197100"/>
                    <a:gd name="connsiteX3" fmla="*/ 542621 w 2481185"/>
                    <a:gd name="connsiteY3" fmla="*/ 2197100 h 2197100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849722 w 3049543"/>
                    <a:gd name="connsiteY0" fmla="*/ 2087856 h 2087856"/>
                    <a:gd name="connsiteX1" fmla="*/ 3049543 w 3049543"/>
                    <a:gd name="connsiteY1" fmla="*/ 93956 h 2087856"/>
                    <a:gd name="connsiteX2" fmla="*/ 159386 w 3049543"/>
                    <a:gd name="connsiteY2" fmla="*/ 214606 h 2087856"/>
                    <a:gd name="connsiteX3" fmla="*/ 849722 w 3049543"/>
                    <a:gd name="connsiteY3" fmla="*/ 2087856 h 2087856"/>
                    <a:gd name="connsiteX0" fmla="*/ 849722 w 3049543"/>
                    <a:gd name="connsiteY0" fmla="*/ 2222476 h 2222476"/>
                    <a:gd name="connsiteX1" fmla="*/ 3049543 w 3049543"/>
                    <a:gd name="connsiteY1" fmla="*/ 228576 h 2222476"/>
                    <a:gd name="connsiteX2" fmla="*/ 159386 w 3049543"/>
                    <a:gd name="connsiteY2" fmla="*/ 349226 h 2222476"/>
                    <a:gd name="connsiteX3" fmla="*/ 849722 w 3049543"/>
                    <a:gd name="connsiteY3" fmla="*/ 2222476 h 22224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79905" h="2425676">
                      <a:moveTo>
                        <a:pt x="457570" y="2425676"/>
                      </a:moveTo>
                      <a:cubicBezTo>
                        <a:pt x="723363" y="1917676"/>
                        <a:pt x="971012" y="985133"/>
                        <a:pt x="3179905" y="228576"/>
                      </a:cubicBezTo>
                      <a:cubicBezTo>
                        <a:pt x="2390691" y="-65037"/>
                        <a:pt x="890276" y="-126418"/>
                        <a:pt x="289748" y="349226"/>
                      </a:cubicBezTo>
                      <a:cubicBezTo>
                        <a:pt x="-171988" y="803704"/>
                        <a:pt x="-56780" y="1797026"/>
                        <a:pt x="457570" y="2425676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scene3d>
                  <a:camera prst="orthographicFront"/>
                  <a:lightRig rig="threePt" dir="t">
                    <a:rot lat="0" lon="0" rev="3600000"/>
                  </a:lightRig>
                </a:scene3d>
                <a:sp3d prstMaterial="metal">
                  <a:bevelT w="23495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7" name="Полилиния 16"/>
                <p:cNvSpPr/>
                <p:nvPr/>
              </p:nvSpPr>
              <p:spPr>
                <a:xfrm flipH="1">
                  <a:off x="1242309" y="4034146"/>
                  <a:ext cx="2973173" cy="2324586"/>
                </a:xfrm>
                <a:custGeom>
                  <a:avLst/>
                  <a:gdLst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3" fmla="*/ 0 w 1009650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258839 w 1268489"/>
                    <a:gd name="connsiteY0" fmla="*/ 870320 h 870320"/>
                    <a:gd name="connsiteX1" fmla="*/ 1268489 w 1268489"/>
                    <a:gd name="connsiteY1" fmla="*/ 298820 h 870320"/>
                    <a:gd name="connsiteX2" fmla="*/ 468389 w 1268489"/>
                    <a:gd name="connsiteY2" fmla="*/ 13070 h 870320"/>
                    <a:gd name="connsiteX3" fmla="*/ 258839 w 1268489"/>
                    <a:gd name="connsiteY3" fmla="*/ 870320 h 870320"/>
                    <a:gd name="connsiteX0" fmla="*/ 258839 w 2197403"/>
                    <a:gd name="connsiteY0" fmla="*/ 2197100 h 2197100"/>
                    <a:gd name="connsiteX1" fmla="*/ 2197403 w 2197403"/>
                    <a:gd name="connsiteY1" fmla="*/ 0 h 2197100"/>
                    <a:gd name="connsiteX2" fmla="*/ 468389 w 2197403"/>
                    <a:gd name="connsiteY2" fmla="*/ 1339850 h 2197100"/>
                    <a:gd name="connsiteX3" fmla="*/ 258839 w 219740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42621 w 2481185"/>
                    <a:gd name="connsiteY0" fmla="*/ 2197100 h 2197100"/>
                    <a:gd name="connsiteX1" fmla="*/ 2481185 w 2481185"/>
                    <a:gd name="connsiteY1" fmla="*/ 0 h 2197100"/>
                    <a:gd name="connsiteX2" fmla="*/ 244171 w 2481185"/>
                    <a:gd name="connsiteY2" fmla="*/ 381907 h 2197100"/>
                    <a:gd name="connsiteX3" fmla="*/ 542621 w 2481185"/>
                    <a:gd name="connsiteY3" fmla="*/ 2197100 h 2197100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849722 w 3049543"/>
                    <a:gd name="connsiteY0" fmla="*/ 2087856 h 2087856"/>
                    <a:gd name="connsiteX1" fmla="*/ 3049543 w 3049543"/>
                    <a:gd name="connsiteY1" fmla="*/ 93956 h 2087856"/>
                    <a:gd name="connsiteX2" fmla="*/ 159386 w 3049543"/>
                    <a:gd name="connsiteY2" fmla="*/ 214606 h 2087856"/>
                    <a:gd name="connsiteX3" fmla="*/ 849722 w 3049543"/>
                    <a:gd name="connsiteY3" fmla="*/ 2087856 h 2087856"/>
                    <a:gd name="connsiteX0" fmla="*/ 849722 w 3049543"/>
                    <a:gd name="connsiteY0" fmla="*/ 2222476 h 2222476"/>
                    <a:gd name="connsiteX1" fmla="*/ 3049543 w 3049543"/>
                    <a:gd name="connsiteY1" fmla="*/ 228576 h 2222476"/>
                    <a:gd name="connsiteX2" fmla="*/ 159386 w 3049543"/>
                    <a:gd name="connsiteY2" fmla="*/ 349226 h 2222476"/>
                    <a:gd name="connsiteX3" fmla="*/ 849722 w 3049543"/>
                    <a:gd name="connsiteY3" fmla="*/ 2222476 h 22224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73173" h="2324586">
                      <a:moveTo>
                        <a:pt x="250838" y="2324586"/>
                      </a:moveTo>
                      <a:cubicBezTo>
                        <a:pt x="-223597" y="1061844"/>
                        <a:pt x="764280" y="-146471"/>
                        <a:pt x="2973173" y="127486"/>
                      </a:cubicBezTo>
                      <a:cubicBezTo>
                        <a:pt x="2183959" y="-166127"/>
                        <a:pt x="1162516" y="77292"/>
                        <a:pt x="561988" y="552936"/>
                      </a:cubicBezTo>
                      <a:cubicBezTo>
                        <a:pt x="100252" y="1007414"/>
                        <a:pt x="-263512" y="1695936"/>
                        <a:pt x="250838" y="2324586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scene3d>
                  <a:camera prst="orthographicFront"/>
                  <a:lightRig rig="threePt" dir="t">
                    <a:rot lat="0" lon="0" rev="3600000"/>
                  </a:lightRig>
                </a:scene3d>
                <a:sp3d prstMaterial="metal">
                  <a:bevelT w="23495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12" name="Группа 11"/>
              <p:cNvGrpSpPr/>
              <p:nvPr/>
            </p:nvGrpSpPr>
            <p:grpSpPr>
              <a:xfrm rot="3587098" flipH="1">
                <a:off x="687085" y="5581915"/>
                <a:ext cx="2537603" cy="1800200"/>
                <a:chOff x="1242309" y="3933056"/>
                <a:chExt cx="3179905" cy="2425676"/>
              </a:xfrm>
            </p:grpSpPr>
            <p:sp>
              <p:nvSpPr>
                <p:cNvPr id="14" name="Полилиния 13"/>
                <p:cNvSpPr/>
                <p:nvPr/>
              </p:nvSpPr>
              <p:spPr>
                <a:xfrm flipH="1">
                  <a:off x="1242309" y="3933056"/>
                  <a:ext cx="3179905" cy="2425676"/>
                </a:xfrm>
                <a:custGeom>
                  <a:avLst/>
                  <a:gdLst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3" fmla="*/ 0 w 1009650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258839 w 1268489"/>
                    <a:gd name="connsiteY0" fmla="*/ 870320 h 870320"/>
                    <a:gd name="connsiteX1" fmla="*/ 1268489 w 1268489"/>
                    <a:gd name="connsiteY1" fmla="*/ 298820 h 870320"/>
                    <a:gd name="connsiteX2" fmla="*/ 468389 w 1268489"/>
                    <a:gd name="connsiteY2" fmla="*/ 13070 h 870320"/>
                    <a:gd name="connsiteX3" fmla="*/ 258839 w 1268489"/>
                    <a:gd name="connsiteY3" fmla="*/ 870320 h 870320"/>
                    <a:gd name="connsiteX0" fmla="*/ 258839 w 2197403"/>
                    <a:gd name="connsiteY0" fmla="*/ 2197100 h 2197100"/>
                    <a:gd name="connsiteX1" fmla="*/ 2197403 w 2197403"/>
                    <a:gd name="connsiteY1" fmla="*/ 0 h 2197100"/>
                    <a:gd name="connsiteX2" fmla="*/ 468389 w 2197403"/>
                    <a:gd name="connsiteY2" fmla="*/ 1339850 h 2197100"/>
                    <a:gd name="connsiteX3" fmla="*/ 258839 w 219740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42621 w 2481185"/>
                    <a:gd name="connsiteY0" fmla="*/ 2197100 h 2197100"/>
                    <a:gd name="connsiteX1" fmla="*/ 2481185 w 2481185"/>
                    <a:gd name="connsiteY1" fmla="*/ 0 h 2197100"/>
                    <a:gd name="connsiteX2" fmla="*/ 244171 w 2481185"/>
                    <a:gd name="connsiteY2" fmla="*/ 381907 h 2197100"/>
                    <a:gd name="connsiteX3" fmla="*/ 542621 w 2481185"/>
                    <a:gd name="connsiteY3" fmla="*/ 2197100 h 2197100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849722 w 3049543"/>
                    <a:gd name="connsiteY0" fmla="*/ 2087856 h 2087856"/>
                    <a:gd name="connsiteX1" fmla="*/ 3049543 w 3049543"/>
                    <a:gd name="connsiteY1" fmla="*/ 93956 h 2087856"/>
                    <a:gd name="connsiteX2" fmla="*/ 159386 w 3049543"/>
                    <a:gd name="connsiteY2" fmla="*/ 214606 h 2087856"/>
                    <a:gd name="connsiteX3" fmla="*/ 849722 w 3049543"/>
                    <a:gd name="connsiteY3" fmla="*/ 2087856 h 2087856"/>
                    <a:gd name="connsiteX0" fmla="*/ 849722 w 3049543"/>
                    <a:gd name="connsiteY0" fmla="*/ 2222476 h 2222476"/>
                    <a:gd name="connsiteX1" fmla="*/ 3049543 w 3049543"/>
                    <a:gd name="connsiteY1" fmla="*/ 228576 h 2222476"/>
                    <a:gd name="connsiteX2" fmla="*/ 159386 w 3049543"/>
                    <a:gd name="connsiteY2" fmla="*/ 349226 h 2222476"/>
                    <a:gd name="connsiteX3" fmla="*/ 849722 w 3049543"/>
                    <a:gd name="connsiteY3" fmla="*/ 2222476 h 22224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79905" h="2425676">
                      <a:moveTo>
                        <a:pt x="457570" y="2425676"/>
                      </a:moveTo>
                      <a:cubicBezTo>
                        <a:pt x="723363" y="1917676"/>
                        <a:pt x="971012" y="985133"/>
                        <a:pt x="3179905" y="228576"/>
                      </a:cubicBezTo>
                      <a:cubicBezTo>
                        <a:pt x="2390691" y="-65037"/>
                        <a:pt x="890276" y="-126418"/>
                        <a:pt x="289748" y="349226"/>
                      </a:cubicBezTo>
                      <a:cubicBezTo>
                        <a:pt x="-171988" y="803704"/>
                        <a:pt x="-56780" y="1797026"/>
                        <a:pt x="457570" y="2425676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scene3d>
                  <a:camera prst="orthographicFront"/>
                  <a:lightRig rig="threePt" dir="t">
                    <a:rot lat="0" lon="0" rev="3600000"/>
                  </a:lightRig>
                </a:scene3d>
                <a:sp3d prstMaterial="metal">
                  <a:bevelT w="23495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5" name="Полилиния 14"/>
                <p:cNvSpPr/>
                <p:nvPr/>
              </p:nvSpPr>
              <p:spPr>
                <a:xfrm flipH="1">
                  <a:off x="1242309" y="4034146"/>
                  <a:ext cx="2973173" cy="2324586"/>
                </a:xfrm>
                <a:custGeom>
                  <a:avLst/>
                  <a:gdLst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3" fmla="*/ 0 w 1009650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258839 w 1268489"/>
                    <a:gd name="connsiteY0" fmla="*/ 870320 h 870320"/>
                    <a:gd name="connsiteX1" fmla="*/ 1268489 w 1268489"/>
                    <a:gd name="connsiteY1" fmla="*/ 298820 h 870320"/>
                    <a:gd name="connsiteX2" fmla="*/ 468389 w 1268489"/>
                    <a:gd name="connsiteY2" fmla="*/ 13070 h 870320"/>
                    <a:gd name="connsiteX3" fmla="*/ 258839 w 1268489"/>
                    <a:gd name="connsiteY3" fmla="*/ 870320 h 870320"/>
                    <a:gd name="connsiteX0" fmla="*/ 258839 w 2197403"/>
                    <a:gd name="connsiteY0" fmla="*/ 2197100 h 2197100"/>
                    <a:gd name="connsiteX1" fmla="*/ 2197403 w 2197403"/>
                    <a:gd name="connsiteY1" fmla="*/ 0 h 2197100"/>
                    <a:gd name="connsiteX2" fmla="*/ 468389 w 2197403"/>
                    <a:gd name="connsiteY2" fmla="*/ 1339850 h 2197100"/>
                    <a:gd name="connsiteX3" fmla="*/ 258839 w 219740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42621 w 2481185"/>
                    <a:gd name="connsiteY0" fmla="*/ 2197100 h 2197100"/>
                    <a:gd name="connsiteX1" fmla="*/ 2481185 w 2481185"/>
                    <a:gd name="connsiteY1" fmla="*/ 0 h 2197100"/>
                    <a:gd name="connsiteX2" fmla="*/ 244171 w 2481185"/>
                    <a:gd name="connsiteY2" fmla="*/ 381907 h 2197100"/>
                    <a:gd name="connsiteX3" fmla="*/ 542621 w 2481185"/>
                    <a:gd name="connsiteY3" fmla="*/ 2197100 h 2197100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849722 w 3049543"/>
                    <a:gd name="connsiteY0" fmla="*/ 2087856 h 2087856"/>
                    <a:gd name="connsiteX1" fmla="*/ 3049543 w 3049543"/>
                    <a:gd name="connsiteY1" fmla="*/ 93956 h 2087856"/>
                    <a:gd name="connsiteX2" fmla="*/ 159386 w 3049543"/>
                    <a:gd name="connsiteY2" fmla="*/ 214606 h 2087856"/>
                    <a:gd name="connsiteX3" fmla="*/ 849722 w 3049543"/>
                    <a:gd name="connsiteY3" fmla="*/ 2087856 h 2087856"/>
                    <a:gd name="connsiteX0" fmla="*/ 849722 w 3049543"/>
                    <a:gd name="connsiteY0" fmla="*/ 2222476 h 2222476"/>
                    <a:gd name="connsiteX1" fmla="*/ 3049543 w 3049543"/>
                    <a:gd name="connsiteY1" fmla="*/ 228576 h 2222476"/>
                    <a:gd name="connsiteX2" fmla="*/ 159386 w 3049543"/>
                    <a:gd name="connsiteY2" fmla="*/ 349226 h 2222476"/>
                    <a:gd name="connsiteX3" fmla="*/ 849722 w 3049543"/>
                    <a:gd name="connsiteY3" fmla="*/ 2222476 h 22224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73173" h="2324586">
                      <a:moveTo>
                        <a:pt x="250838" y="2324586"/>
                      </a:moveTo>
                      <a:cubicBezTo>
                        <a:pt x="-223597" y="1061844"/>
                        <a:pt x="764280" y="-146471"/>
                        <a:pt x="2973173" y="127486"/>
                      </a:cubicBezTo>
                      <a:cubicBezTo>
                        <a:pt x="2183959" y="-166127"/>
                        <a:pt x="1162516" y="77292"/>
                        <a:pt x="561988" y="552936"/>
                      </a:cubicBezTo>
                      <a:cubicBezTo>
                        <a:pt x="100252" y="1007414"/>
                        <a:pt x="-263512" y="1695936"/>
                        <a:pt x="250838" y="2324586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scene3d>
                  <a:camera prst="orthographicFront"/>
                  <a:lightRig rig="threePt" dir="t">
                    <a:rot lat="0" lon="0" rev="3600000"/>
                  </a:lightRig>
                </a:scene3d>
                <a:sp3d prstMaterial="metal">
                  <a:bevelT w="23495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chemeClr val="lt1"/>
                    </a:solidFill>
                  </a:endParaRPr>
                </a:p>
              </p:txBody>
            </p:sp>
          </p:grpSp>
          <p:sp>
            <p:nvSpPr>
              <p:cNvPr id="13" name="Полилиния 12"/>
              <p:cNvSpPr/>
              <p:nvPr/>
            </p:nvSpPr>
            <p:spPr>
              <a:xfrm rot="7992440" flipV="1">
                <a:off x="-100822" y="4987126"/>
                <a:ext cx="4907839" cy="2845755"/>
              </a:xfrm>
              <a:custGeom>
                <a:avLst/>
                <a:gdLst>
                  <a:gd name="connsiteX0" fmla="*/ 0 w 1009650"/>
                  <a:gd name="connsiteY0" fmla="*/ 857250 h 857250"/>
                  <a:gd name="connsiteX1" fmla="*/ 1009650 w 1009650"/>
                  <a:gd name="connsiteY1" fmla="*/ 285750 h 857250"/>
                  <a:gd name="connsiteX2" fmla="*/ 209550 w 1009650"/>
                  <a:gd name="connsiteY2" fmla="*/ 0 h 857250"/>
                  <a:gd name="connsiteX0" fmla="*/ 0 w 1009650"/>
                  <a:gd name="connsiteY0" fmla="*/ 857250 h 857250"/>
                  <a:gd name="connsiteX1" fmla="*/ 1009650 w 1009650"/>
                  <a:gd name="connsiteY1" fmla="*/ 285750 h 857250"/>
                  <a:gd name="connsiteX2" fmla="*/ 209550 w 1009650"/>
                  <a:gd name="connsiteY2" fmla="*/ 0 h 857250"/>
                  <a:gd name="connsiteX3" fmla="*/ 0 w 1009650"/>
                  <a:gd name="connsiteY3" fmla="*/ 857250 h 857250"/>
                  <a:gd name="connsiteX0" fmla="*/ 195726 w 1205376"/>
                  <a:gd name="connsiteY0" fmla="*/ 857250 h 857250"/>
                  <a:gd name="connsiteX1" fmla="*/ 1205376 w 1205376"/>
                  <a:gd name="connsiteY1" fmla="*/ 285750 h 857250"/>
                  <a:gd name="connsiteX2" fmla="*/ 405276 w 1205376"/>
                  <a:gd name="connsiteY2" fmla="*/ 0 h 857250"/>
                  <a:gd name="connsiteX3" fmla="*/ 195726 w 1205376"/>
                  <a:gd name="connsiteY3" fmla="*/ 857250 h 857250"/>
                  <a:gd name="connsiteX0" fmla="*/ 195726 w 1205376"/>
                  <a:gd name="connsiteY0" fmla="*/ 857250 h 857250"/>
                  <a:gd name="connsiteX1" fmla="*/ 1205376 w 1205376"/>
                  <a:gd name="connsiteY1" fmla="*/ 285750 h 857250"/>
                  <a:gd name="connsiteX2" fmla="*/ 405276 w 1205376"/>
                  <a:gd name="connsiteY2" fmla="*/ 0 h 857250"/>
                  <a:gd name="connsiteX3" fmla="*/ 195726 w 1205376"/>
                  <a:gd name="connsiteY3" fmla="*/ 857250 h 857250"/>
                  <a:gd name="connsiteX0" fmla="*/ 258839 w 1268489"/>
                  <a:gd name="connsiteY0" fmla="*/ 870320 h 870320"/>
                  <a:gd name="connsiteX1" fmla="*/ 1268489 w 1268489"/>
                  <a:gd name="connsiteY1" fmla="*/ 298820 h 870320"/>
                  <a:gd name="connsiteX2" fmla="*/ 468389 w 1268489"/>
                  <a:gd name="connsiteY2" fmla="*/ 13070 h 870320"/>
                  <a:gd name="connsiteX3" fmla="*/ 258839 w 1268489"/>
                  <a:gd name="connsiteY3" fmla="*/ 870320 h 870320"/>
                  <a:gd name="connsiteX0" fmla="*/ 258839 w 2197403"/>
                  <a:gd name="connsiteY0" fmla="*/ 2197100 h 2197100"/>
                  <a:gd name="connsiteX1" fmla="*/ 2197403 w 2197403"/>
                  <a:gd name="connsiteY1" fmla="*/ 0 h 2197100"/>
                  <a:gd name="connsiteX2" fmla="*/ 468389 w 2197403"/>
                  <a:gd name="connsiteY2" fmla="*/ 1339850 h 2197100"/>
                  <a:gd name="connsiteX3" fmla="*/ 258839 w 2197403"/>
                  <a:gd name="connsiteY3" fmla="*/ 2197100 h 2197100"/>
                  <a:gd name="connsiteX0" fmla="*/ 504279 w 2442843"/>
                  <a:gd name="connsiteY0" fmla="*/ 2197100 h 2197100"/>
                  <a:gd name="connsiteX1" fmla="*/ 2442843 w 2442843"/>
                  <a:gd name="connsiteY1" fmla="*/ 0 h 2197100"/>
                  <a:gd name="connsiteX2" fmla="*/ 205829 w 2442843"/>
                  <a:gd name="connsiteY2" fmla="*/ 381907 h 2197100"/>
                  <a:gd name="connsiteX3" fmla="*/ 504279 w 2442843"/>
                  <a:gd name="connsiteY3" fmla="*/ 2197100 h 2197100"/>
                  <a:gd name="connsiteX0" fmla="*/ 504279 w 2442843"/>
                  <a:gd name="connsiteY0" fmla="*/ 2197100 h 2197100"/>
                  <a:gd name="connsiteX1" fmla="*/ 2442843 w 2442843"/>
                  <a:gd name="connsiteY1" fmla="*/ 0 h 2197100"/>
                  <a:gd name="connsiteX2" fmla="*/ 205829 w 2442843"/>
                  <a:gd name="connsiteY2" fmla="*/ 381907 h 2197100"/>
                  <a:gd name="connsiteX3" fmla="*/ 504279 w 2442843"/>
                  <a:gd name="connsiteY3" fmla="*/ 2197100 h 2197100"/>
                  <a:gd name="connsiteX0" fmla="*/ 542621 w 2481185"/>
                  <a:gd name="connsiteY0" fmla="*/ 2197100 h 2197100"/>
                  <a:gd name="connsiteX1" fmla="*/ 2481185 w 2481185"/>
                  <a:gd name="connsiteY1" fmla="*/ 0 h 2197100"/>
                  <a:gd name="connsiteX2" fmla="*/ 244171 w 2481185"/>
                  <a:gd name="connsiteY2" fmla="*/ 381907 h 2197100"/>
                  <a:gd name="connsiteX3" fmla="*/ 542621 w 2481185"/>
                  <a:gd name="connsiteY3" fmla="*/ 2197100 h 2197100"/>
                  <a:gd name="connsiteX0" fmla="*/ 542621 w 2742442"/>
                  <a:gd name="connsiteY0" fmla="*/ 2047245 h 2047245"/>
                  <a:gd name="connsiteX1" fmla="*/ 2742442 w 2742442"/>
                  <a:gd name="connsiteY1" fmla="*/ 53345 h 2047245"/>
                  <a:gd name="connsiteX2" fmla="*/ 244171 w 2742442"/>
                  <a:gd name="connsiteY2" fmla="*/ 232052 h 2047245"/>
                  <a:gd name="connsiteX3" fmla="*/ 542621 w 2742442"/>
                  <a:gd name="connsiteY3" fmla="*/ 2047245 h 2047245"/>
                  <a:gd name="connsiteX0" fmla="*/ 542621 w 2742442"/>
                  <a:gd name="connsiteY0" fmla="*/ 2047245 h 2047245"/>
                  <a:gd name="connsiteX1" fmla="*/ 2742442 w 2742442"/>
                  <a:gd name="connsiteY1" fmla="*/ 53345 h 2047245"/>
                  <a:gd name="connsiteX2" fmla="*/ 244171 w 2742442"/>
                  <a:gd name="connsiteY2" fmla="*/ 232052 h 2047245"/>
                  <a:gd name="connsiteX3" fmla="*/ 542621 w 2742442"/>
                  <a:gd name="connsiteY3" fmla="*/ 2047245 h 2047245"/>
                  <a:gd name="connsiteX0" fmla="*/ 849722 w 3049543"/>
                  <a:gd name="connsiteY0" fmla="*/ 2087856 h 2087856"/>
                  <a:gd name="connsiteX1" fmla="*/ 3049543 w 3049543"/>
                  <a:gd name="connsiteY1" fmla="*/ 93956 h 2087856"/>
                  <a:gd name="connsiteX2" fmla="*/ 159386 w 3049543"/>
                  <a:gd name="connsiteY2" fmla="*/ 214606 h 2087856"/>
                  <a:gd name="connsiteX3" fmla="*/ 849722 w 3049543"/>
                  <a:gd name="connsiteY3" fmla="*/ 2087856 h 2087856"/>
                  <a:gd name="connsiteX0" fmla="*/ 849722 w 3049543"/>
                  <a:gd name="connsiteY0" fmla="*/ 2222476 h 2222476"/>
                  <a:gd name="connsiteX1" fmla="*/ 3049543 w 3049543"/>
                  <a:gd name="connsiteY1" fmla="*/ 228576 h 2222476"/>
                  <a:gd name="connsiteX2" fmla="*/ 159386 w 3049543"/>
                  <a:gd name="connsiteY2" fmla="*/ 349226 h 2222476"/>
                  <a:gd name="connsiteX3" fmla="*/ 849722 w 3049543"/>
                  <a:gd name="connsiteY3" fmla="*/ 2222476 h 2222476"/>
                  <a:gd name="connsiteX0" fmla="*/ 457570 w 3179905"/>
                  <a:gd name="connsiteY0" fmla="*/ 2425676 h 2425676"/>
                  <a:gd name="connsiteX1" fmla="*/ 3179905 w 3179905"/>
                  <a:gd name="connsiteY1" fmla="*/ 228576 h 2425676"/>
                  <a:gd name="connsiteX2" fmla="*/ 289748 w 3179905"/>
                  <a:gd name="connsiteY2" fmla="*/ 349226 h 2425676"/>
                  <a:gd name="connsiteX3" fmla="*/ 457570 w 3179905"/>
                  <a:gd name="connsiteY3" fmla="*/ 2425676 h 2425676"/>
                  <a:gd name="connsiteX0" fmla="*/ 457570 w 3179905"/>
                  <a:gd name="connsiteY0" fmla="*/ 2425676 h 2425676"/>
                  <a:gd name="connsiteX1" fmla="*/ 3179905 w 3179905"/>
                  <a:gd name="connsiteY1" fmla="*/ 228576 h 2425676"/>
                  <a:gd name="connsiteX2" fmla="*/ 289748 w 3179905"/>
                  <a:gd name="connsiteY2" fmla="*/ 349226 h 2425676"/>
                  <a:gd name="connsiteX3" fmla="*/ 457570 w 3179905"/>
                  <a:gd name="connsiteY3" fmla="*/ 2425676 h 242567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73173" h="2324586">
                    <a:moveTo>
                      <a:pt x="250838" y="2324586"/>
                    </a:moveTo>
                    <a:cubicBezTo>
                      <a:pt x="237998" y="899249"/>
                      <a:pt x="764280" y="-146471"/>
                      <a:pt x="2973173" y="127486"/>
                    </a:cubicBezTo>
                    <a:cubicBezTo>
                      <a:pt x="2183959" y="-166127"/>
                      <a:pt x="1162516" y="77292"/>
                      <a:pt x="561988" y="552936"/>
                    </a:cubicBezTo>
                    <a:cubicBezTo>
                      <a:pt x="100252" y="1007414"/>
                      <a:pt x="-263512" y="1695936"/>
                      <a:pt x="250838" y="2324586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3600000"/>
                </a:lightRig>
              </a:scene3d>
              <a:sp3d prstMaterial="metal">
                <a:bevelT w="23495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lt1"/>
                  </a:solidFill>
                </a:endParaRPr>
              </a:p>
            </p:txBody>
          </p:sp>
        </p:grpSp>
      </p:grpSp>
      <p:grpSp>
        <p:nvGrpSpPr>
          <p:cNvPr id="22" name="Группа 21"/>
          <p:cNvGrpSpPr/>
          <p:nvPr userDrawn="1"/>
        </p:nvGrpSpPr>
        <p:grpSpPr>
          <a:xfrm rot="7987570">
            <a:off x="2709199" y="6420659"/>
            <a:ext cx="307901" cy="450659"/>
            <a:chOff x="2857488" y="4883951"/>
            <a:chExt cx="571504" cy="903297"/>
          </a:xfrm>
        </p:grpSpPr>
        <p:sp>
          <p:nvSpPr>
            <p:cNvPr id="23" name="Овал 22"/>
            <p:cNvSpPr/>
            <p:nvPr/>
          </p:nvSpPr>
          <p:spPr>
            <a:xfrm>
              <a:off x="3000364" y="4929198"/>
              <a:ext cx="285752" cy="1428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Овал 23">
              <a:hlinkClick r:id="" action="ppaction://hlinkshowjump?jump=nextslide"/>
            </p:cNvPr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5" name="Прямая соединительная линия 24"/>
            <p:cNvCxnSpPr>
              <a:stCxn id="24" idx="0"/>
              <a:endCxn id="24" idx="4"/>
            </p:cNvCxnSpPr>
            <p:nvPr/>
          </p:nvCxnSpPr>
          <p:spPr>
            <a:xfrm rot="16200000" flipH="1">
              <a:off x="2750331" y="5393545"/>
              <a:ext cx="785818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Овал 25"/>
            <p:cNvSpPr/>
            <p:nvPr/>
          </p:nvSpPr>
          <p:spPr>
            <a:xfrm>
              <a:off x="3069421" y="4883951"/>
              <a:ext cx="142876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Овал 26"/>
            <p:cNvSpPr/>
            <p:nvPr/>
          </p:nvSpPr>
          <p:spPr>
            <a:xfrm>
              <a:off x="3000364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Овал 27"/>
            <p:cNvSpPr/>
            <p:nvPr/>
          </p:nvSpPr>
          <p:spPr>
            <a:xfrm>
              <a:off x="292892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/>
            <p:cNvSpPr/>
            <p:nvPr/>
          </p:nvSpPr>
          <p:spPr>
            <a:xfrm>
              <a:off x="292892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Овал 29"/>
            <p:cNvSpPr/>
            <p:nvPr/>
          </p:nvSpPr>
          <p:spPr>
            <a:xfrm>
              <a:off x="3000364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Овал 30"/>
            <p:cNvSpPr/>
            <p:nvPr/>
          </p:nvSpPr>
          <p:spPr>
            <a:xfrm>
              <a:off x="3214678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Овал 31"/>
            <p:cNvSpPr/>
            <p:nvPr/>
          </p:nvSpPr>
          <p:spPr>
            <a:xfrm>
              <a:off x="328611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Овал 32"/>
            <p:cNvSpPr/>
            <p:nvPr/>
          </p:nvSpPr>
          <p:spPr>
            <a:xfrm>
              <a:off x="328611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Овал 33"/>
            <p:cNvSpPr/>
            <p:nvPr/>
          </p:nvSpPr>
          <p:spPr>
            <a:xfrm>
              <a:off x="3214678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5" name="Группа 34"/>
          <p:cNvGrpSpPr/>
          <p:nvPr userDrawn="1"/>
        </p:nvGrpSpPr>
        <p:grpSpPr>
          <a:xfrm rot="13759740">
            <a:off x="128706" y="6346842"/>
            <a:ext cx="307901" cy="450659"/>
            <a:chOff x="2857488" y="4883951"/>
            <a:chExt cx="571504" cy="903297"/>
          </a:xfrm>
        </p:grpSpPr>
        <p:sp>
          <p:nvSpPr>
            <p:cNvPr id="36" name="Овал 35"/>
            <p:cNvSpPr/>
            <p:nvPr/>
          </p:nvSpPr>
          <p:spPr>
            <a:xfrm>
              <a:off x="3000364" y="4929198"/>
              <a:ext cx="285752" cy="1428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Овал 36">
              <a:hlinkClick r:id="" action="ppaction://hlinkshowjump?jump=previousslide"/>
            </p:cNvPr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8" name="Прямая соединительная линия 37"/>
            <p:cNvCxnSpPr>
              <a:stCxn id="37" idx="0"/>
              <a:endCxn id="37" idx="4"/>
            </p:cNvCxnSpPr>
            <p:nvPr/>
          </p:nvCxnSpPr>
          <p:spPr>
            <a:xfrm rot="16200000" flipH="1">
              <a:off x="2750331" y="5393545"/>
              <a:ext cx="785818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Овал 38"/>
            <p:cNvSpPr/>
            <p:nvPr/>
          </p:nvSpPr>
          <p:spPr>
            <a:xfrm>
              <a:off x="3069421" y="4883951"/>
              <a:ext cx="142876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Овал 39"/>
            <p:cNvSpPr/>
            <p:nvPr/>
          </p:nvSpPr>
          <p:spPr>
            <a:xfrm>
              <a:off x="3000364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Овал 40"/>
            <p:cNvSpPr/>
            <p:nvPr/>
          </p:nvSpPr>
          <p:spPr>
            <a:xfrm>
              <a:off x="292892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Овал 41"/>
            <p:cNvSpPr/>
            <p:nvPr/>
          </p:nvSpPr>
          <p:spPr>
            <a:xfrm>
              <a:off x="292892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Овал 42"/>
            <p:cNvSpPr/>
            <p:nvPr/>
          </p:nvSpPr>
          <p:spPr>
            <a:xfrm>
              <a:off x="3000364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Овал 43"/>
            <p:cNvSpPr/>
            <p:nvPr/>
          </p:nvSpPr>
          <p:spPr>
            <a:xfrm>
              <a:off x="3214678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Овал 44"/>
            <p:cNvSpPr/>
            <p:nvPr/>
          </p:nvSpPr>
          <p:spPr>
            <a:xfrm>
              <a:off x="328611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Овал 45"/>
            <p:cNvSpPr/>
            <p:nvPr/>
          </p:nvSpPr>
          <p:spPr>
            <a:xfrm>
              <a:off x="328611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Овал 46"/>
            <p:cNvSpPr/>
            <p:nvPr/>
          </p:nvSpPr>
          <p:spPr>
            <a:xfrm>
              <a:off x="3214678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8" name="Группа 47"/>
          <p:cNvGrpSpPr/>
          <p:nvPr userDrawn="1"/>
        </p:nvGrpSpPr>
        <p:grpSpPr>
          <a:xfrm rot="4965394">
            <a:off x="8589021" y="104103"/>
            <a:ext cx="307901" cy="450659"/>
            <a:chOff x="2857488" y="4883951"/>
            <a:chExt cx="571504" cy="903297"/>
          </a:xfrm>
        </p:grpSpPr>
        <p:sp>
          <p:nvSpPr>
            <p:cNvPr id="49" name="Овал 48"/>
            <p:cNvSpPr/>
            <p:nvPr/>
          </p:nvSpPr>
          <p:spPr>
            <a:xfrm>
              <a:off x="3000364" y="4929198"/>
              <a:ext cx="285752" cy="1428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Овал 49">
              <a:hlinkClick r:id="" action="ppaction://hlinkshowjump?jump=endshow"/>
            </p:cNvPr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A50021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51" name="Прямая соединительная линия 50"/>
            <p:cNvCxnSpPr>
              <a:stCxn id="50" idx="0"/>
              <a:endCxn id="50" idx="4"/>
            </p:cNvCxnSpPr>
            <p:nvPr/>
          </p:nvCxnSpPr>
          <p:spPr>
            <a:xfrm rot="16200000" flipH="1">
              <a:off x="2750331" y="5393545"/>
              <a:ext cx="785818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Овал 51"/>
            <p:cNvSpPr/>
            <p:nvPr/>
          </p:nvSpPr>
          <p:spPr>
            <a:xfrm>
              <a:off x="3069421" y="4883951"/>
              <a:ext cx="142876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Овал 52"/>
            <p:cNvSpPr/>
            <p:nvPr/>
          </p:nvSpPr>
          <p:spPr>
            <a:xfrm>
              <a:off x="3000364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Овал 53"/>
            <p:cNvSpPr/>
            <p:nvPr/>
          </p:nvSpPr>
          <p:spPr>
            <a:xfrm>
              <a:off x="292892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Овал 54"/>
            <p:cNvSpPr/>
            <p:nvPr/>
          </p:nvSpPr>
          <p:spPr>
            <a:xfrm>
              <a:off x="292892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Овал 55"/>
            <p:cNvSpPr/>
            <p:nvPr/>
          </p:nvSpPr>
          <p:spPr>
            <a:xfrm>
              <a:off x="3000364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Овал 56"/>
            <p:cNvSpPr/>
            <p:nvPr/>
          </p:nvSpPr>
          <p:spPr>
            <a:xfrm>
              <a:off x="3214678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Овал 57"/>
            <p:cNvSpPr/>
            <p:nvPr/>
          </p:nvSpPr>
          <p:spPr>
            <a:xfrm>
              <a:off x="328611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Овал 58"/>
            <p:cNvSpPr/>
            <p:nvPr/>
          </p:nvSpPr>
          <p:spPr>
            <a:xfrm>
              <a:off x="328611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0" name="Овал 59"/>
            <p:cNvSpPr/>
            <p:nvPr/>
          </p:nvSpPr>
          <p:spPr>
            <a:xfrm>
              <a:off x="3214678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926447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 userDrawn="1"/>
        </p:nvGrpSpPr>
        <p:grpSpPr>
          <a:xfrm>
            <a:off x="-89897" y="-27384"/>
            <a:ext cx="9298389" cy="8086773"/>
            <a:chOff x="-89897" y="0"/>
            <a:chExt cx="9298389" cy="8086773"/>
          </a:xfrm>
        </p:grpSpPr>
        <p:sp>
          <p:nvSpPr>
            <p:cNvPr id="9" name="Полилиния 8"/>
            <p:cNvSpPr/>
            <p:nvPr/>
          </p:nvSpPr>
          <p:spPr>
            <a:xfrm flipV="1">
              <a:off x="-36512" y="4592248"/>
              <a:ext cx="9245004" cy="2381122"/>
            </a:xfrm>
            <a:custGeom>
              <a:avLst/>
              <a:gdLst>
                <a:gd name="connsiteX0" fmla="*/ 0 w 9144000"/>
                <a:gd name="connsiteY0" fmla="*/ 1579418 h 2161309"/>
                <a:gd name="connsiteX1" fmla="*/ 10391 w 9144000"/>
                <a:gd name="connsiteY1" fmla="*/ 1194954 h 2161309"/>
                <a:gd name="connsiteX2" fmla="*/ 9144000 w 9144000"/>
                <a:gd name="connsiteY2" fmla="*/ 0 h 2161309"/>
                <a:gd name="connsiteX3" fmla="*/ 9133609 w 9144000"/>
                <a:gd name="connsiteY3" fmla="*/ 550718 h 2161309"/>
                <a:gd name="connsiteX4" fmla="*/ 3564082 w 9144000"/>
                <a:gd name="connsiteY4" fmla="*/ 2161309 h 2161309"/>
                <a:gd name="connsiteX5" fmla="*/ 0 w 9144000"/>
                <a:gd name="connsiteY5" fmla="*/ 1579418 h 2161309"/>
                <a:gd name="connsiteX0" fmla="*/ 0 w 9144000"/>
                <a:gd name="connsiteY0" fmla="*/ 1579418 h 2161309"/>
                <a:gd name="connsiteX1" fmla="*/ 10391 w 9144000"/>
                <a:gd name="connsiteY1" fmla="*/ 1194954 h 2161309"/>
                <a:gd name="connsiteX2" fmla="*/ 9144000 w 9144000"/>
                <a:gd name="connsiteY2" fmla="*/ 0 h 2161309"/>
                <a:gd name="connsiteX3" fmla="*/ 9133609 w 9144000"/>
                <a:gd name="connsiteY3" fmla="*/ 550718 h 2161309"/>
                <a:gd name="connsiteX4" fmla="*/ 3564082 w 9144000"/>
                <a:gd name="connsiteY4" fmla="*/ 2161309 h 2161309"/>
                <a:gd name="connsiteX5" fmla="*/ 0 w 9144000"/>
                <a:gd name="connsiteY5" fmla="*/ 1579418 h 2161309"/>
                <a:gd name="connsiteX0" fmla="*/ 0 w 9144000"/>
                <a:gd name="connsiteY0" fmla="*/ 1579418 h 2161845"/>
                <a:gd name="connsiteX1" fmla="*/ 10391 w 9144000"/>
                <a:gd name="connsiteY1" fmla="*/ 1194954 h 2161845"/>
                <a:gd name="connsiteX2" fmla="*/ 9144000 w 9144000"/>
                <a:gd name="connsiteY2" fmla="*/ 0 h 2161845"/>
                <a:gd name="connsiteX3" fmla="*/ 9133609 w 9144000"/>
                <a:gd name="connsiteY3" fmla="*/ 550718 h 2161845"/>
                <a:gd name="connsiteX4" fmla="*/ 3564082 w 9144000"/>
                <a:gd name="connsiteY4" fmla="*/ 2161309 h 2161845"/>
                <a:gd name="connsiteX5" fmla="*/ 0 w 9144000"/>
                <a:gd name="connsiteY5" fmla="*/ 1579418 h 2161845"/>
                <a:gd name="connsiteX0" fmla="*/ 0 w 9144000"/>
                <a:gd name="connsiteY0" fmla="*/ 1579418 h 2161845"/>
                <a:gd name="connsiteX1" fmla="*/ 10391 w 9144000"/>
                <a:gd name="connsiteY1" fmla="*/ 1194954 h 2161845"/>
                <a:gd name="connsiteX2" fmla="*/ 9144000 w 9144000"/>
                <a:gd name="connsiteY2" fmla="*/ 0 h 2161845"/>
                <a:gd name="connsiteX3" fmla="*/ 9133609 w 9144000"/>
                <a:gd name="connsiteY3" fmla="*/ 550718 h 2161845"/>
                <a:gd name="connsiteX4" fmla="*/ 3564082 w 9144000"/>
                <a:gd name="connsiteY4" fmla="*/ 2161309 h 2161845"/>
                <a:gd name="connsiteX5" fmla="*/ 0 w 9144000"/>
                <a:gd name="connsiteY5" fmla="*/ 1579418 h 2161845"/>
                <a:gd name="connsiteX0" fmla="*/ 0 w 9144000"/>
                <a:gd name="connsiteY0" fmla="*/ 1579418 h 2161845"/>
                <a:gd name="connsiteX1" fmla="*/ 10391 w 9144000"/>
                <a:gd name="connsiteY1" fmla="*/ 1194954 h 2161845"/>
                <a:gd name="connsiteX2" fmla="*/ 9144000 w 9144000"/>
                <a:gd name="connsiteY2" fmla="*/ 0 h 2161845"/>
                <a:gd name="connsiteX3" fmla="*/ 9133609 w 9144000"/>
                <a:gd name="connsiteY3" fmla="*/ 550718 h 2161845"/>
                <a:gd name="connsiteX4" fmla="*/ 3564082 w 9144000"/>
                <a:gd name="connsiteY4" fmla="*/ 2161309 h 2161845"/>
                <a:gd name="connsiteX5" fmla="*/ 0 w 9144000"/>
                <a:gd name="connsiteY5" fmla="*/ 1579418 h 2161845"/>
                <a:gd name="connsiteX0" fmla="*/ 0 w 9144000"/>
                <a:gd name="connsiteY0" fmla="*/ 1579418 h 2276079"/>
                <a:gd name="connsiteX1" fmla="*/ 10391 w 9144000"/>
                <a:gd name="connsiteY1" fmla="*/ 1194954 h 2276079"/>
                <a:gd name="connsiteX2" fmla="*/ 9144000 w 9144000"/>
                <a:gd name="connsiteY2" fmla="*/ 0 h 2276079"/>
                <a:gd name="connsiteX3" fmla="*/ 9133609 w 9144000"/>
                <a:gd name="connsiteY3" fmla="*/ 550718 h 2276079"/>
                <a:gd name="connsiteX4" fmla="*/ 3574473 w 9144000"/>
                <a:gd name="connsiteY4" fmla="*/ 2275609 h 2276079"/>
                <a:gd name="connsiteX5" fmla="*/ 0 w 9144000"/>
                <a:gd name="connsiteY5" fmla="*/ 1579418 h 2276079"/>
                <a:gd name="connsiteX0" fmla="*/ 0 w 9144000"/>
                <a:gd name="connsiteY0" fmla="*/ 1579418 h 2234538"/>
                <a:gd name="connsiteX1" fmla="*/ 10391 w 9144000"/>
                <a:gd name="connsiteY1" fmla="*/ 1194954 h 2234538"/>
                <a:gd name="connsiteX2" fmla="*/ 9144000 w 9144000"/>
                <a:gd name="connsiteY2" fmla="*/ 0 h 2234538"/>
                <a:gd name="connsiteX3" fmla="*/ 9133609 w 9144000"/>
                <a:gd name="connsiteY3" fmla="*/ 550718 h 2234538"/>
                <a:gd name="connsiteX4" fmla="*/ 3418609 w 9144000"/>
                <a:gd name="connsiteY4" fmla="*/ 2234046 h 2234538"/>
                <a:gd name="connsiteX5" fmla="*/ 0 w 9144000"/>
                <a:gd name="connsiteY5" fmla="*/ 1579418 h 223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00" h="2234538">
                  <a:moveTo>
                    <a:pt x="0" y="1579418"/>
                  </a:moveTo>
                  <a:lnTo>
                    <a:pt x="10391" y="1194954"/>
                  </a:lnTo>
                  <a:lnTo>
                    <a:pt x="9144000" y="0"/>
                  </a:lnTo>
                  <a:lnTo>
                    <a:pt x="9133609" y="550718"/>
                  </a:lnTo>
                  <a:cubicBezTo>
                    <a:pt x="6591300" y="651164"/>
                    <a:pt x="5534890" y="1998518"/>
                    <a:pt x="3418609" y="2234046"/>
                  </a:cubicBezTo>
                  <a:cubicBezTo>
                    <a:pt x="1929246" y="2258291"/>
                    <a:pt x="543790" y="1378528"/>
                    <a:pt x="0" y="157941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165100" dist="127000" algn="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>
                <a:rot lat="0" lon="0" rev="4200000"/>
              </a:lightRig>
            </a:scene3d>
            <a:sp3d prstMaterial="metal">
              <a:bevelT w="2349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олилиния 9"/>
            <p:cNvSpPr/>
            <p:nvPr/>
          </p:nvSpPr>
          <p:spPr>
            <a:xfrm rot="15296644" flipV="1">
              <a:off x="2494221" y="1711164"/>
              <a:ext cx="3791491" cy="8959727"/>
            </a:xfrm>
            <a:custGeom>
              <a:avLst/>
              <a:gdLst>
                <a:gd name="connsiteX0" fmla="*/ 1101437 w 1101437"/>
                <a:gd name="connsiteY0" fmla="*/ 10391 h 6889173"/>
                <a:gd name="connsiteX1" fmla="*/ 1007918 w 1101437"/>
                <a:gd name="connsiteY1" fmla="*/ 0 h 6889173"/>
                <a:gd name="connsiteX2" fmla="*/ 0 w 1101437"/>
                <a:gd name="connsiteY2" fmla="*/ 5081155 h 6889173"/>
                <a:gd name="connsiteX3" fmla="*/ 613064 w 1101437"/>
                <a:gd name="connsiteY3" fmla="*/ 6889173 h 6889173"/>
                <a:gd name="connsiteX4" fmla="*/ 665018 w 1101437"/>
                <a:gd name="connsiteY4" fmla="*/ 6889173 h 6889173"/>
                <a:gd name="connsiteX5" fmla="*/ 467591 w 1101437"/>
                <a:gd name="connsiteY5" fmla="*/ 4073237 h 6889173"/>
                <a:gd name="connsiteX6" fmla="*/ 1101437 w 1101437"/>
                <a:gd name="connsiteY6" fmla="*/ 10391 h 6889173"/>
                <a:gd name="connsiteX0" fmla="*/ 1418094 w 1418094"/>
                <a:gd name="connsiteY0" fmla="*/ 10391 h 6889173"/>
                <a:gd name="connsiteX1" fmla="*/ 1324575 w 1418094"/>
                <a:gd name="connsiteY1" fmla="*/ 0 h 6889173"/>
                <a:gd name="connsiteX2" fmla="*/ 316657 w 1418094"/>
                <a:gd name="connsiteY2" fmla="*/ 5081155 h 6889173"/>
                <a:gd name="connsiteX3" fmla="*/ 929721 w 1418094"/>
                <a:gd name="connsiteY3" fmla="*/ 6889173 h 6889173"/>
                <a:gd name="connsiteX4" fmla="*/ 981675 w 1418094"/>
                <a:gd name="connsiteY4" fmla="*/ 6889173 h 6889173"/>
                <a:gd name="connsiteX5" fmla="*/ 784248 w 1418094"/>
                <a:gd name="connsiteY5" fmla="*/ 4073237 h 6889173"/>
                <a:gd name="connsiteX6" fmla="*/ 1418094 w 1418094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668296"/>
                <a:gd name="connsiteY0" fmla="*/ 10391 h 6889173"/>
                <a:gd name="connsiteX1" fmla="*/ 1450199 w 1668296"/>
                <a:gd name="connsiteY1" fmla="*/ 0 h 6889173"/>
                <a:gd name="connsiteX2" fmla="*/ 442281 w 1668296"/>
                <a:gd name="connsiteY2" fmla="*/ 5081155 h 6889173"/>
                <a:gd name="connsiteX3" fmla="*/ 1055345 w 1668296"/>
                <a:gd name="connsiteY3" fmla="*/ 6889173 h 6889173"/>
                <a:gd name="connsiteX4" fmla="*/ 1107299 w 1668296"/>
                <a:gd name="connsiteY4" fmla="*/ 6889173 h 6889173"/>
                <a:gd name="connsiteX5" fmla="*/ 909872 w 1668296"/>
                <a:gd name="connsiteY5" fmla="*/ 4073237 h 6889173"/>
                <a:gd name="connsiteX6" fmla="*/ 1543718 w 1668296"/>
                <a:gd name="connsiteY6" fmla="*/ 10391 h 6889173"/>
                <a:gd name="connsiteX0" fmla="*/ 1543718 w 1668296"/>
                <a:gd name="connsiteY0" fmla="*/ 10391 h 6889173"/>
                <a:gd name="connsiteX1" fmla="*/ 1450199 w 1668296"/>
                <a:gd name="connsiteY1" fmla="*/ 0 h 6889173"/>
                <a:gd name="connsiteX2" fmla="*/ 442281 w 1668296"/>
                <a:gd name="connsiteY2" fmla="*/ 5081155 h 6889173"/>
                <a:gd name="connsiteX3" fmla="*/ 1055345 w 1668296"/>
                <a:gd name="connsiteY3" fmla="*/ 6889173 h 6889173"/>
                <a:gd name="connsiteX4" fmla="*/ 1107299 w 1668296"/>
                <a:gd name="connsiteY4" fmla="*/ 6889173 h 6889173"/>
                <a:gd name="connsiteX5" fmla="*/ 909872 w 1668296"/>
                <a:gd name="connsiteY5" fmla="*/ 4073237 h 6889173"/>
                <a:gd name="connsiteX6" fmla="*/ 1543718 w 1668296"/>
                <a:gd name="connsiteY6" fmla="*/ 10391 h 6889173"/>
                <a:gd name="connsiteX0" fmla="*/ 1543718 w 1668296"/>
                <a:gd name="connsiteY0" fmla="*/ 10391 h 6889173"/>
                <a:gd name="connsiteX1" fmla="*/ 1450199 w 1668296"/>
                <a:gd name="connsiteY1" fmla="*/ 0 h 6889173"/>
                <a:gd name="connsiteX2" fmla="*/ 442281 w 1668296"/>
                <a:gd name="connsiteY2" fmla="*/ 5081155 h 6889173"/>
                <a:gd name="connsiteX3" fmla="*/ 1055345 w 1668296"/>
                <a:gd name="connsiteY3" fmla="*/ 6889173 h 6889173"/>
                <a:gd name="connsiteX4" fmla="*/ 1107299 w 1668296"/>
                <a:gd name="connsiteY4" fmla="*/ 6889173 h 6889173"/>
                <a:gd name="connsiteX5" fmla="*/ 909872 w 1668296"/>
                <a:gd name="connsiteY5" fmla="*/ 4073237 h 6889173"/>
                <a:gd name="connsiteX6" fmla="*/ 1543718 w 1668296"/>
                <a:gd name="connsiteY6" fmla="*/ 10391 h 6889173"/>
                <a:gd name="connsiteX0" fmla="*/ 3526525 w 3651103"/>
                <a:gd name="connsiteY0" fmla="*/ 415545 h 7294327"/>
                <a:gd name="connsiteX1" fmla="*/ 317711 w 3651103"/>
                <a:gd name="connsiteY1" fmla="*/ 0 h 7294327"/>
                <a:gd name="connsiteX2" fmla="*/ 2425088 w 3651103"/>
                <a:gd name="connsiteY2" fmla="*/ 5486309 h 7294327"/>
                <a:gd name="connsiteX3" fmla="*/ 3038152 w 3651103"/>
                <a:gd name="connsiteY3" fmla="*/ 7294327 h 7294327"/>
                <a:gd name="connsiteX4" fmla="*/ 3090106 w 3651103"/>
                <a:gd name="connsiteY4" fmla="*/ 7294327 h 7294327"/>
                <a:gd name="connsiteX5" fmla="*/ 2892679 w 3651103"/>
                <a:gd name="connsiteY5" fmla="*/ 4478391 h 7294327"/>
                <a:gd name="connsiteX6" fmla="*/ 3526525 w 3651103"/>
                <a:gd name="connsiteY6" fmla="*/ 415545 h 7294327"/>
                <a:gd name="connsiteX0" fmla="*/ 445914 w 3651103"/>
                <a:gd name="connsiteY0" fmla="*/ 0 h 7347603"/>
                <a:gd name="connsiteX1" fmla="*/ 317711 w 3651103"/>
                <a:gd name="connsiteY1" fmla="*/ 53276 h 7347603"/>
                <a:gd name="connsiteX2" fmla="*/ 2425088 w 3651103"/>
                <a:gd name="connsiteY2" fmla="*/ 5539585 h 7347603"/>
                <a:gd name="connsiteX3" fmla="*/ 3038152 w 3651103"/>
                <a:gd name="connsiteY3" fmla="*/ 7347603 h 7347603"/>
                <a:gd name="connsiteX4" fmla="*/ 3090106 w 3651103"/>
                <a:gd name="connsiteY4" fmla="*/ 7347603 h 7347603"/>
                <a:gd name="connsiteX5" fmla="*/ 2892679 w 3651103"/>
                <a:gd name="connsiteY5" fmla="*/ 4531667 h 7347603"/>
                <a:gd name="connsiteX6" fmla="*/ 445914 w 3651103"/>
                <a:gd name="connsiteY6" fmla="*/ 0 h 7347603"/>
                <a:gd name="connsiteX0" fmla="*/ 445914 w 3651103"/>
                <a:gd name="connsiteY0" fmla="*/ 0 h 8896913"/>
                <a:gd name="connsiteX1" fmla="*/ 317711 w 3651103"/>
                <a:gd name="connsiteY1" fmla="*/ 53276 h 8896913"/>
                <a:gd name="connsiteX2" fmla="*/ 2425088 w 3651103"/>
                <a:gd name="connsiteY2" fmla="*/ 5539585 h 8896913"/>
                <a:gd name="connsiteX3" fmla="*/ 2546947 w 3651103"/>
                <a:gd name="connsiteY3" fmla="*/ 8896913 h 8896913"/>
                <a:gd name="connsiteX4" fmla="*/ 3090106 w 3651103"/>
                <a:gd name="connsiteY4" fmla="*/ 7347603 h 8896913"/>
                <a:gd name="connsiteX5" fmla="*/ 2892679 w 3651103"/>
                <a:gd name="connsiteY5" fmla="*/ 4531667 h 8896913"/>
                <a:gd name="connsiteX6" fmla="*/ 445914 w 3651103"/>
                <a:gd name="connsiteY6" fmla="*/ 0 h 8896913"/>
                <a:gd name="connsiteX0" fmla="*/ 445914 w 4168321"/>
                <a:gd name="connsiteY0" fmla="*/ 0 h 8896913"/>
                <a:gd name="connsiteX1" fmla="*/ 317711 w 4168321"/>
                <a:gd name="connsiteY1" fmla="*/ 53276 h 8896913"/>
                <a:gd name="connsiteX2" fmla="*/ 2425088 w 4168321"/>
                <a:gd name="connsiteY2" fmla="*/ 5539585 h 8896913"/>
                <a:gd name="connsiteX3" fmla="*/ 2546947 w 4168321"/>
                <a:gd name="connsiteY3" fmla="*/ 8896913 h 8896913"/>
                <a:gd name="connsiteX4" fmla="*/ 3853382 w 4168321"/>
                <a:gd name="connsiteY4" fmla="*/ 8507821 h 8896913"/>
                <a:gd name="connsiteX5" fmla="*/ 2892679 w 4168321"/>
                <a:gd name="connsiteY5" fmla="*/ 4531667 h 8896913"/>
                <a:gd name="connsiteX6" fmla="*/ 445914 w 4168321"/>
                <a:gd name="connsiteY6" fmla="*/ 0 h 8896913"/>
                <a:gd name="connsiteX0" fmla="*/ 509951 w 4232358"/>
                <a:gd name="connsiteY0" fmla="*/ 0 h 8896913"/>
                <a:gd name="connsiteX1" fmla="*/ 381748 w 4232358"/>
                <a:gd name="connsiteY1" fmla="*/ 53276 h 8896913"/>
                <a:gd name="connsiteX2" fmla="*/ 1946105 w 4232358"/>
                <a:gd name="connsiteY2" fmla="*/ 5285145 h 8896913"/>
                <a:gd name="connsiteX3" fmla="*/ 2610984 w 4232358"/>
                <a:gd name="connsiteY3" fmla="*/ 8896913 h 8896913"/>
                <a:gd name="connsiteX4" fmla="*/ 3917419 w 4232358"/>
                <a:gd name="connsiteY4" fmla="*/ 8507821 h 8896913"/>
                <a:gd name="connsiteX5" fmla="*/ 2956716 w 4232358"/>
                <a:gd name="connsiteY5" fmla="*/ 4531667 h 8896913"/>
                <a:gd name="connsiteX6" fmla="*/ 509951 w 4232358"/>
                <a:gd name="connsiteY6" fmla="*/ 0 h 8896913"/>
                <a:gd name="connsiteX0" fmla="*/ 192745 w 3915152"/>
                <a:gd name="connsiteY0" fmla="*/ 0 h 8896913"/>
                <a:gd name="connsiteX1" fmla="*/ 64542 w 3915152"/>
                <a:gd name="connsiteY1" fmla="*/ 53276 h 8896913"/>
                <a:gd name="connsiteX2" fmla="*/ 2293778 w 3915152"/>
                <a:gd name="connsiteY2" fmla="*/ 8896913 h 8896913"/>
                <a:gd name="connsiteX3" fmla="*/ 3600213 w 3915152"/>
                <a:gd name="connsiteY3" fmla="*/ 8507821 h 8896913"/>
                <a:gd name="connsiteX4" fmla="*/ 2639510 w 3915152"/>
                <a:gd name="connsiteY4" fmla="*/ 4531667 h 8896913"/>
                <a:gd name="connsiteX5" fmla="*/ 192745 w 3915152"/>
                <a:gd name="connsiteY5" fmla="*/ 0 h 8896913"/>
                <a:gd name="connsiteX0" fmla="*/ 128203 w 3850610"/>
                <a:gd name="connsiteY0" fmla="*/ 0 h 8896913"/>
                <a:gd name="connsiteX1" fmla="*/ 0 w 3850610"/>
                <a:gd name="connsiteY1" fmla="*/ 53276 h 8896913"/>
                <a:gd name="connsiteX2" fmla="*/ 2229236 w 3850610"/>
                <a:gd name="connsiteY2" fmla="*/ 8896913 h 8896913"/>
                <a:gd name="connsiteX3" fmla="*/ 3535671 w 3850610"/>
                <a:gd name="connsiteY3" fmla="*/ 8507821 h 8896913"/>
                <a:gd name="connsiteX4" fmla="*/ 2574968 w 3850610"/>
                <a:gd name="connsiteY4" fmla="*/ 4531667 h 8896913"/>
                <a:gd name="connsiteX5" fmla="*/ 128203 w 3850610"/>
                <a:gd name="connsiteY5" fmla="*/ 0 h 8896913"/>
                <a:gd name="connsiteX0" fmla="*/ 128203 w 3862195"/>
                <a:gd name="connsiteY0" fmla="*/ 0 h 8896913"/>
                <a:gd name="connsiteX1" fmla="*/ 0 w 3862195"/>
                <a:gd name="connsiteY1" fmla="*/ 53276 h 8896913"/>
                <a:gd name="connsiteX2" fmla="*/ 2229236 w 3862195"/>
                <a:gd name="connsiteY2" fmla="*/ 8896913 h 8896913"/>
                <a:gd name="connsiteX3" fmla="*/ 3535671 w 3862195"/>
                <a:gd name="connsiteY3" fmla="*/ 8507821 h 8896913"/>
                <a:gd name="connsiteX4" fmla="*/ 2629859 w 3862195"/>
                <a:gd name="connsiteY4" fmla="*/ 3827397 h 8896913"/>
                <a:gd name="connsiteX5" fmla="*/ 128203 w 3862195"/>
                <a:gd name="connsiteY5" fmla="*/ 0 h 8896913"/>
                <a:gd name="connsiteX0" fmla="*/ 128203 w 3862195"/>
                <a:gd name="connsiteY0" fmla="*/ 0 h 8896913"/>
                <a:gd name="connsiteX1" fmla="*/ 0 w 3862195"/>
                <a:gd name="connsiteY1" fmla="*/ 53276 h 8896913"/>
                <a:gd name="connsiteX2" fmla="*/ 2229236 w 3862195"/>
                <a:gd name="connsiteY2" fmla="*/ 8896913 h 8896913"/>
                <a:gd name="connsiteX3" fmla="*/ 3535671 w 3862195"/>
                <a:gd name="connsiteY3" fmla="*/ 8507821 h 8896913"/>
                <a:gd name="connsiteX4" fmla="*/ 2629859 w 3862195"/>
                <a:gd name="connsiteY4" fmla="*/ 3827397 h 8896913"/>
                <a:gd name="connsiteX5" fmla="*/ 128203 w 3862195"/>
                <a:gd name="connsiteY5" fmla="*/ 0 h 8896913"/>
                <a:gd name="connsiteX0" fmla="*/ 128203 w 3862195"/>
                <a:gd name="connsiteY0" fmla="*/ 0 h 8896913"/>
                <a:gd name="connsiteX1" fmla="*/ 0 w 3862195"/>
                <a:gd name="connsiteY1" fmla="*/ 53276 h 8896913"/>
                <a:gd name="connsiteX2" fmla="*/ 2229236 w 3862195"/>
                <a:gd name="connsiteY2" fmla="*/ 8896913 h 8896913"/>
                <a:gd name="connsiteX3" fmla="*/ 3535671 w 3862195"/>
                <a:gd name="connsiteY3" fmla="*/ 8507821 h 8896913"/>
                <a:gd name="connsiteX4" fmla="*/ 2629859 w 3862195"/>
                <a:gd name="connsiteY4" fmla="*/ 3827397 h 8896913"/>
                <a:gd name="connsiteX5" fmla="*/ 128203 w 3862195"/>
                <a:gd name="connsiteY5" fmla="*/ 0 h 8896913"/>
                <a:gd name="connsiteX0" fmla="*/ 128203 w 3535671"/>
                <a:gd name="connsiteY0" fmla="*/ 0 h 8896913"/>
                <a:gd name="connsiteX1" fmla="*/ 0 w 3535671"/>
                <a:gd name="connsiteY1" fmla="*/ 53276 h 8896913"/>
                <a:gd name="connsiteX2" fmla="*/ 2229236 w 3535671"/>
                <a:gd name="connsiteY2" fmla="*/ 8896913 h 8896913"/>
                <a:gd name="connsiteX3" fmla="*/ 3535671 w 3535671"/>
                <a:gd name="connsiteY3" fmla="*/ 8507821 h 8896913"/>
                <a:gd name="connsiteX4" fmla="*/ 2629859 w 3535671"/>
                <a:gd name="connsiteY4" fmla="*/ 3827397 h 8896913"/>
                <a:gd name="connsiteX5" fmla="*/ 128203 w 3535671"/>
                <a:gd name="connsiteY5" fmla="*/ 0 h 8896913"/>
                <a:gd name="connsiteX0" fmla="*/ 128203 w 3535671"/>
                <a:gd name="connsiteY0" fmla="*/ 0 h 8896913"/>
                <a:gd name="connsiteX1" fmla="*/ 0 w 3535671"/>
                <a:gd name="connsiteY1" fmla="*/ 53276 h 8896913"/>
                <a:gd name="connsiteX2" fmla="*/ 2229236 w 3535671"/>
                <a:gd name="connsiteY2" fmla="*/ 8896913 h 8896913"/>
                <a:gd name="connsiteX3" fmla="*/ 3535671 w 3535671"/>
                <a:gd name="connsiteY3" fmla="*/ 8507821 h 8896913"/>
                <a:gd name="connsiteX4" fmla="*/ 2629859 w 3535671"/>
                <a:gd name="connsiteY4" fmla="*/ 3827397 h 8896913"/>
                <a:gd name="connsiteX5" fmla="*/ 128203 w 3535671"/>
                <a:gd name="connsiteY5" fmla="*/ 0 h 8896913"/>
                <a:gd name="connsiteX0" fmla="*/ 128203 w 3535671"/>
                <a:gd name="connsiteY0" fmla="*/ 0 h 8896913"/>
                <a:gd name="connsiteX1" fmla="*/ 0 w 3535671"/>
                <a:gd name="connsiteY1" fmla="*/ 53276 h 8896913"/>
                <a:gd name="connsiteX2" fmla="*/ 2229236 w 3535671"/>
                <a:gd name="connsiteY2" fmla="*/ 8896913 h 8896913"/>
                <a:gd name="connsiteX3" fmla="*/ 3535671 w 3535671"/>
                <a:gd name="connsiteY3" fmla="*/ 8507821 h 8896913"/>
                <a:gd name="connsiteX4" fmla="*/ 2629859 w 3535671"/>
                <a:gd name="connsiteY4" fmla="*/ 3827397 h 8896913"/>
                <a:gd name="connsiteX5" fmla="*/ 128203 w 3535671"/>
                <a:gd name="connsiteY5" fmla="*/ 0 h 8896913"/>
                <a:gd name="connsiteX0" fmla="*/ 164332 w 3571800"/>
                <a:gd name="connsiteY0" fmla="*/ 0 h 8896913"/>
                <a:gd name="connsiteX1" fmla="*/ 0 w 3571800"/>
                <a:gd name="connsiteY1" fmla="*/ 31271 h 8896913"/>
                <a:gd name="connsiteX2" fmla="*/ 2265365 w 3571800"/>
                <a:gd name="connsiteY2" fmla="*/ 8896913 h 8896913"/>
                <a:gd name="connsiteX3" fmla="*/ 3571800 w 3571800"/>
                <a:gd name="connsiteY3" fmla="*/ 8507821 h 8896913"/>
                <a:gd name="connsiteX4" fmla="*/ 2665988 w 3571800"/>
                <a:gd name="connsiteY4" fmla="*/ 3827397 h 8896913"/>
                <a:gd name="connsiteX5" fmla="*/ 164332 w 3571800"/>
                <a:gd name="connsiteY5" fmla="*/ 0 h 8896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00" h="8896913">
                  <a:moveTo>
                    <a:pt x="164332" y="0"/>
                  </a:moveTo>
                  <a:lnTo>
                    <a:pt x="0" y="31271"/>
                  </a:lnTo>
                  <a:cubicBezTo>
                    <a:pt x="350172" y="1514090"/>
                    <a:pt x="1676087" y="7487822"/>
                    <a:pt x="2265365" y="8896913"/>
                  </a:cubicBezTo>
                  <a:lnTo>
                    <a:pt x="3571800" y="8507821"/>
                  </a:lnTo>
                  <a:cubicBezTo>
                    <a:pt x="3036553" y="6682818"/>
                    <a:pt x="4168320" y="6104029"/>
                    <a:pt x="2665988" y="3827397"/>
                  </a:cubicBezTo>
                  <a:cubicBezTo>
                    <a:pt x="1652017" y="2416566"/>
                    <a:pt x="447622" y="1672663"/>
                    <a:pt x="164332" y="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7200000"/>
              </a:lightRig>
            </a:scene3d>
            <a:sp3d prstMaterial="metal">
              <a:bevelT w="23495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1" name="Группа 10"/>
            <p:cNvGrpSpPr/>
            <p:nvPr/>
          </p:nvGrpSpPr>
          <p:grpSpPr>
            <a:xfrm flipH="1">
              <a:off x="5256810" y="2236468"/>
              <a:ext cx="3590585" cy="5620207"/>
              <a:chOff x="185390" y="3243716"/>
              <a:chExt cx="3590585" cy="5620207"/>
            </a:xfrm>
            <a:effectLst>
              <a:outerShdw blurRad="241300" dist="127000" dir="2700000" algn="tl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15" name="Группа 14"/>
              <p:cNvGrpSpPr/>
              <p:nvPr/>
            </p:nvGrpSpPr>
            <p:grpSpPr>
              <a:xfrm rot="730301">
                <a:off x="185390" y="3243716"/>
                <a:ext cx="2537603" cy="1800200"/>
                <a:chOff x="1242309" y="3933056"/>
                <a:chExt cx="3179905" cy="2425676"/>
              </a:xfrm>
            </p:grpSpPr>
            <p:sp>
              <p:nvSpPr>
                <p:cNvPr id="20" name="Полилиния 19"/>
                <p:cNvSpPr/>
                <p:nvPr/>
              </p:nvSpPr>
              <p:spPr>
                <a:xfrm flipH="1">
                  <a:off x="1242309" y="3933056"/>
                  <a:ext cx="3179905" cy="2425676"/>
                </a:xfrm>
                <a:custGeom>
                  <a:avLst/>
                  <a:gdLst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3" fmla="*/ 0 w 1009650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258839 w 1268489"/>
                    <a:gd name="connsiteY0" fmla="*/ 870320 h 870320"/>
                    <a:gd name="connsiteX1" fmla="*/ 1268489 w 1268489"/>
                    <a:gd name="connsiteY1" fmla="*/ 298820 h 870320"/>
                    <a:gd name="connsiteX2" fmla="*/ 468389 w 1268489"/>
                    <a:gd name="connsiteY2" fmla="*/ 13070 h 870320"/>
                    <a:gd name="connsiteX3" fmla="*/ 258839 w 1268489"/>
                    <a:gd name="connsiteY3" fmla="*/ 870320 h 870320"/>
                    <a:gd name="connsiteX0" fmla="*/ 258839 w 2197403"/>
                    <a:gd name="connsiteY0" fmla="*/ 2197100 h 2197100"/>
                    <a:gd name="connsiteX1" fmla="*/ 2197403 w 2197403"/>
                    <a:gd name="connsiteY1" fmla="*/ 0 h 2197100"/>
                    <a:gd name="connsiteX2" fmla="*/ 468389 w 2197403"/>
                    <a:gd name="connsiteY2" fmla="*/ 1339850 h 2197100"/>
                    <a:gd name="connsiteX3" fmla="*/ 258839 w 219740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42621 w 2481185"/>
                    <a:gd name="connsiteY0" fmla="*/ 2197100 h 2197100"/>
                    <a:gd name="connsiteX1" fmla="*/ 2481185 w 2481185"/>
                    <a:gd name="connsiteY1" fmla="*/ 0 h 2197100"/>
                    <a:gd name="connsiteX2" fmla="*/ 244171 w 2481185"/>
                    <a:gd name="connsiteY2" fmla="*/ 381907 h 2197100"/>
                    <a:gd name="connsiteX3" fmla="*/ 542621 w 2481185"/>
                    <a:gd name="connsiteY3" fmla="*/ 2197100 h 2197100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849722 w 3049543"/>
                    <a:gd name="connsiteY0" fmla="*/ 2087856 h 2087856"/>
                    <a:gd name="connsiteX1" fmla="*/ 3049543 w 3049543"/>
                    <a:gd name="connsiteY1" fmla="*/ 93956 h 2087856"/>
                    <a:gd name="connsiteX2" fmla="*/ 159386 w 3049543"/>
                    <a:gd name="connsiteY2" fmla="*/ 214606 h 2087856"/>
                    <a:gd name="connsiteX3" fmla="*/ 849722 w 3049543"/>
                    <a:gd name="connsiteY3" fmla="*/ 2087856 h 2087856"/>
                    <a:gd name="connsiteX0" fmla="*/ 849722 w 3049543"/>
                    <a:gd name="connsiteY0" fmla="*/ 2222476 h 2222476"/>
                    <a:gd name="connsiteX1" fmla="*/ 3049543 w 3049543"/>
                    <a:gd name="connsiteY1" fmla="*/ 228576 h 2222476"/>
                    <a:gd name="connsiteX2" fmla="*/ 159386 w 3049543"/>
                    <a:gd name="connsiteY2" fmla="*/ 349226 h 2222476"/>
                    <a:gd name="connsiteX3" fmla="*/ 849722 w 3049543"/>
                    <a:gd name="connsiteY3" fmla="*/ 2222476 h 22224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79905" h="2425676">
                      <a:moveTo>
                        <a:pt x="457570" y="2425676"/>
                      </a:moveTo>
                      <a:cubicBezTo>
                        <a:pt x="723363" y="1917676"/>
                        <a:pt x="971012" y="985133"/>
                        <a:pt x="3179905" y="228576"/>
                      </a:cubicBezTo>
                      <a:cubicBezTo>
                        <a:pt x="2390691" y="-65037"/>
                        <a:pt x="890276" y="-126418"/>
                        <a:pt x="289748" y="349226"/>
                      </a:cubicBezTo>
                      <a:cubicBezTo>
                        <a:pt x="-171988" y="803704"/>
                        <a:pt x="-56780" y="1797026"/>
                        <a:pt x="457570" y="2425676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scene3d>
                  <a:camera prst="orthographicFront"/>
                  <a:lightRig rig="threePt" dir="t">
                    <a:rot lat="0" lon="0" rev="3600000"/>
                  </a:lightRig>
                </a:scene3d>
                <a:sp3d prstMaterial="metal">
                  <a:bevelT w="23495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1" name="Полилиния 20"/>
                <p:cNvSpPr/>
                <p:nvPr/>
              </p:nvSpPr>
              <p:spPr>
                <a:xfrm flipH="1">
                  <a:off x="1242309" y="4034146"/>
                  <a:ext cx="2973173" cy="2324586"/>
                </a:xfrm>
                <a:custGeom>
                  <a:avLst/>
                  <a:gdLst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3" fmla="*/ 0 w 1009650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258839 w 1268489"/>
                    <a:gd name="connsiteY0" fmla="*/ 870320 h 870320"/>
                    <a:gd name="connsiteX1" fmla="*/ 1268489 w 1268489"/>
                    <a:gd name="connsiteY1" fmla="*/ 298820 h 870320"/>
                    <a:gd name="connsiteX2" fmla="*/ 468389 w 1268489"/>
                    <a:gd name="connsiteY2" fmla="*/ 13070 h 870320"/>
                    <a:gd name="connsiteX3" fmla="*/ 258839 w 1268489"/>
                    <a:gd name="connsiteY3" fmla="*/ 870320 h 870320"/>
                    <a:gd name="connsiteX0" fmla="*/ 258839 w 2197403"/>
                    <a:gd name="connsiteY0" fmla="*/ 2197100 h 2197100"/>
                    <a:gd name="connsiteX1" fmla="*/ 2197403 w 2197403"/>
                    <a:gd name="connsiteY1" fmla="*/ 0 h 2197100"/>
                    <a:gd name="connsiteX2" fmla="*/ 468389 w 2197403"/>
                    <a:gd name="connsiteY2" fmla="*/ 1339850 h 2197100"/>
                    <a:gd name="connsiteX3" fmla="*/ 258839 w 219740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42621 w 2481185"/>
                    <a:gd name="connsiteY0" fmla="*/ 2197100 h 2197100"/>
                    <a:gd name="connsiteX1" fmla="*/ 2481185 w 2481185"/>
                    <a:gd name="connsiteY1" fmla="*/ 0 h 2197100"/>
                    <a:gd name="connsiteX2" fmla="*/ 244171 w 2481185"/>
                    <a:gd name="connsiteY2" fmla="*/ 381907 h 2197100"/>
                    <a:gd name="connsiteX3" fmla="*/ 542621 w 2481185"/>
                    <a:gd name="connsiteY3" fmla="*/ 2197100 h 2197100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849722 w 3049543"/>
                    <a:gd name="connsiteY0" fmla="*/ 2087856 h 2087856"/>
                    <a:gd name="connsiteX1" fmla="*/ 3049543 w 3049543"/>
                    <a:gd name="connsiteY1" fmla="*/ 93956 h 2087856"/>
                    <a:gd name="connsiteX2" fmla="*/ 159386 w 3049543"/>
                    <a:gd name="connsiteY2" fmla="*/ 214606 h 2087856"/>
                    <a:gd name="connsiteX3" fmla="*/ 849722 w 3049543"/>
                    <a:gd name="connsiteY3" fmla="*/ 2087856 h 2087856"/>
                    <a:gd name="connsiteX0" fmla="*/ 849722 w 3049543"/>
                    <a:gd name="connsiteY0" fmla="*/ 2222476 h 2222476"/>
                    <a:gd name="connsiteX1" fmla="*/ 3049543 w 3049543"/>
                    <a:gd name="connsiteY1" fmla="*/ 228576 h 2222476"/>
                    <a:gd name="connsiteX2" fmla="*/ 159386 w 3049543"/>
                    <a:gd name="connsiteY2" fmla="*/ 349226 h 2222476"/>
                    <a:gd name="connsiteX3" fmla="*/ 849722 w 3049543"/>
                    <a:gd name="connsiteY3" fmla="*/ 2222476 h 22224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73173" h="2324586">
                      <a:moveTo>
                        <a:pt x="250838" y="2324586"/>
                      </a:moveTo>
                      <a:cubicBezTo>
                        <a:pt x="-223597" y="1061844"/>
                        <a:pt x="764280" y="-146471"/>
                        <a:pt x="2973173" y="127486"/>
                      </a:cubicBezTo>
                      <a:cubicBezTo>
                        <a:pt x="2183959" y="-166127"/>
                        <a:pt x="1162516" y="77292"/>
                        <a:pt x="561988" y="552936"/>
                      </a:cubicBezTo>
                      <a:cubicBezTo>
                        <a:pt x="100252" y="1007414"/>
                        <a:pt x="-263512" y="1695936"/>
                        <a:pt x="250838" y="2324586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scene3d>
                  <a:camera prst="orthographicFront"/>
                  <a:lightRig rig="threePt" dir="t">
                    <a:rot lat="0" lon="0" rev="3600000"/>
                  </a:lightRig>
                </a:scene3d>
                <a:sp3d prstMaterial="metal">
                  <a:bevelT w="23495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16" name="Группа 15"/>
              <p:cNvGrpSpPr/>
              <p:nvPr/>
            </p:nvGrpSpPr>
            <p:grpSpPr>
              <a:xfrm rot="3587098" flipH="1">
                <a:off x="687085" y="5581915"/>
                <a:ext cx="2537603" cy="1800200"/>
                <a:chOff x="1242309" y="3933056"/>
                <a:chExt cx="3179905" cy="2425676"/>
              </a:xfrm>
            </p:grpSpPr>
            <p:sp>
              <p:nvSpPr>
                <p:cNvPr id="18" name="Полилиния 17"/>
                <p:cNvSpPr/>
                <p:nvPr/>
              </p:nvSpPr>
              <p:spPr>
                <a:xfrm flipH="1">
                  <a:off x="1242309" y="3933056"/>
                  <a:ext cx="3179905" cy="2425676"/>
                </a:xfrm>
                <a:custGeom>
                  <a:avLst/>
                  <a:gdLst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3" fmla="*/ 0 w 1009650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258839 w 1268489"/>
                    <a:gd name="connsiteY0" fmla="*/ 870320 h 870320"/>
                    <a:gd name="connsiteX1" fmla="*/ 1268489 w 1268489"/>
                    <a:gd name="connsiteY1" fmla="*/ 298820 h 870320"/>
                    <a:gd name="connsiteX2" fmla="*/ 468389 w 1268489"/>
                    <a:gd name="connsiteY2" fmla="*/ 13070 h 870320"/>
                    <a:gd name="connsiteX3" fmla="*/ 258839 w 1268489"/>
                    <a:gd name="connsiteY3" fmla="*/ 870320 h 870320"/>
                    <a:gd name="connsiteX0" fmla="*/ 258839 w 2197403"/>
                    <a:gd name="connsiteY0" fmla="*/ 2197100 h 2197100"/>
                    <a:gd name="connsiteX1" fmla="*/ 2197403 w 2197403"/>
                    <a:gd name="connsiteY1" fmla="*/ 0 h 2197100"/>
                    <a:gd name="connsiteX2" fmla="*/ 468389 w 2197403"/>
                    <a:gd name="connsiteY2" fmla="*/ 1339850 h 2197100"/>
                    <a:gd name="connsiteX3" fmla="*/ 258839 w 219740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42621 w 2481185"/>
                    <a:gd name="connsiteY0" fmla="*/ 2197100 h 2197100"/>
                    <a:gd name="connsiteX1" fmla="*/ 2481185 w 2481185"/>
                    <a:gd name="connsiteY1" fmla="*/ 0 h 2197100"/>
                    <a:gd name="connsiteX2" fmla="*/ 244171 w 2481185"/>
                    <a:gd name="connsiteY2" fmla="*/ 381907 h 2197100"/>
                    <a:gd name="connsiteX3" fmla="*/ 542621 w 2481185"/>
                    <a:gd name="connsiteY3" fmla="*/ 2197100 h 2197100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849722 w 3049543"/>
                    <a:gd name="connsiteY0" fmla="*/ 2087856 h 2087856"/>
                    <a:gd name="connsiteX1" fmla="*/ 3049543 w 3049543"/>
                    <a:gd name="connsiteY1" fmla="*/ 93956 h 2087856"/>
                    <a:gd name="connsiteX2" fmla="*/ 159386 w 3049543"/>
                    <a:gd name="connsiteY2" fmla="*/ 214606 h 2087856"/>
                    <a:gd name="connsiteX3" fmla="*/ 849722 w 3049543"/>
                    <a:gd name="connsiteY3" fmla="*/ 2087856 h 2087856"/>
                    <a:gd name="connsiteX0" fmla="*/ 849722 w 3049543"/>
                    <a:gd name="connsiteY0" fmla="*/ 2222476 h 2222476"/>
                    <a:gd name="connsiteX1" fmla="*/ 3049543 w 3049543"/>
                    <a:gd name="connsiteY1" fmla="*/ 228576 h 2222476"/>
                    <a:gd name="connsiteX2" fmla="*/ 159386 w 3049543"/>
                    <a:gd name="connsiteY2" fmla="*/ 349226 h 2222476"/>
                    <a:gd name="connsiteX3" fmla="*/ 849722 w 3049543"/>
                    <a:gd name="connsiteY3" fmla="*/ 2222476 h 22224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79905" h="2425676">
                      <a:moveTo>
                        <a:pt x="457570" y="2425676"/>
                      </a:moveTo>
                      <a:cubicBezTo>
                        <a:pt x="723363" y="1917676"/>
                        <a:pt x="971012" y="985133"/>
                        <a:pt x="3179905" y="228576"/>
                      </a:cubicBezTo>
                      <a:cubicBezTo>
                        <a:pt x="2390691" y="-65037"/>
                        <a:pt x="890276" y="-126418"/>
                        <a:pt x="289748" y="349226"/>
                      </a:cubicBezTo>
                      <a:cubicBezTo>
                        <a:pt x="-171988" y="803704"/>
                        <a:pt x="-56780" y="1797026"/>
                        <a:pt x="457570" y="2425676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scene3d>
                  <a:camera prst="orthographicFront"/>
                  <a:lightRig rig="threePt" dir="t">
                    <a:rot lat="0" lon="0" rev="3600000"/>
                  </a:lightRig>
                </a:scene3d>
                <a:sp3d prstMaterial="metal">
                  <a:bevelT w="23495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9" name="Полилиния 18"/>
                <p:cNvSpPr/>
                <p:nvPr/>
              </p:nvSpPr>
              <p:spPr>
                <a:xfrm flipH="1">
                  <a:off x="1242309" y="4034146"/>
                  <a:ext cx="2973173" cy="2324586"/>
                </a:xfrm>
                <a:custGeom>
                  <a:avLst/>
                  <a:gdLst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3" fmla="*/ 0 w 1009650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258839 w 1268489"/>
                    <a:gd name="connsiteY0" fmla="*/ 870320 h 870320"/>
                    <a:gd name="connsiteX1" fmla="*/ 1268489 w 1268489"/>
                    <a:gd name="connsiteY1" fmla="*/ 298820 h 870320"/>
                    <a:gd name="connsiteX2" fmla="*/ 468389 w 1268489"/>
                    <a:gd name="connsiteY2" fmla="*/ 13070 h 870320"/>
                    <a:gd name="connsiteX3" fmla="*/ 258839 w 1268489"/>
                    <a:gd name="connsiteY3" fmla="*/ 870320 h 870320"/>
                    <a:gd name="connsiteX0" fmla="*/ 258839 w 2197403"/>
                    <a:gd name="connsiteY0" fmla="*/ 2197100 h 2197100"/>
                    <a:gd name="connsiteX1" fmla="*/ 2197403 w 2197403"/>
                    <a:gd name="connsiteY1" fmla="*/ 0 h 2197100"/>
                    <a:gd name="connsiteX2" fmla="*/ 468389 w 2197403"/>
                    <a:gd name="connsiteY2" fmla="*/ 1339850 h 2197100"/>
                    <a:gd name="connsiteX3" fmla="*/ 258839 w 219740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42621 w 2481185"/>
                    <a:gd name="connsiteY0" fmla="*/ 2197100 h 2197100"/>
                    <a:gd name="connsiteX1" fmla="*/ 2481185 w 2481185"/>
                    <a:gd name="connsiteY1" fmla="*/ 0 h 2197100"/>
                    <a:gd name="connsiteX2" fmla="*/ 244171 w 2481185"/>
                    <a:gd name="connsiteY2" fmla="*/ 381907 h 2197100"/>
                    <a:gd name="connsiteX3" fmla="*/ 542621 w 2481185"/>
                    <a:gd name="connsiteY3" fmla="*/ 2197100 h 2197100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849722 w 3049543"/>
                    <a:gd name="connsiteY0" fmla="*/ 2087856 h 2087856"/>
                    <a:gd name="connsiteX1" fmla="*/ 3049543 w 3049543"/>
                    <a:gd name="connsiteY1" fmla="*/ 93956 h 2087856"/>
                    <a:gd name="connsiteX2" fmla="*/ 159386 w 3049543"/>
                    <a:gd name="connsiteY2" fmla="*/ 214606 h 2087856"/>
                    <a:gd name="connsiteX3" fmla="*/ 849722 w 3049543"/>
                    <a:gd name="connsiteY3" fmla="*/ 2087856 h 2087856"/>
                    <a:gd name="connsiteX0" fmla="*/ 849722 w 3049543"/>
                    <a:gd name="connsiteY0" fmla="*/ 2222476 h 2222476"/>
                    <a:gd name="connsiteX1" fmla="*/ 3049543 w 3049543"/>
                    <a:gd name="connsiteY1" fmla="*/ 228576 h 2222476"/>
                    <a:gd name="connsiteX2" fmla="*/ 159386 w 3049543"/>
                    <a:gd name="connsiteY2" fmla="*/ 349226 h 2222476"/>
                    <a:gd name="connsiteX3" fmla="*/ 849722 w 3049543"/>
                    <a:gd name="connsiteY3" fmla="*/ 2222476 h 22224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73173" h="2324586">
                      <a:moveTo>
                        <a:pt x="250838" y="2324586"/>
                      </a:moveTo>
                      <a:cubicBezTo>
                        <a:pt x="-223597" y="1061844"/>
                        <a:pt x="764280" y="-146471"/>
                        <a:pt x="2973173" y="127486"/>
                      </a:cubicBezTo>
                      <a:cubicBezTo>
                        <a:pt x="2183959" y="-166127"/>
                        <a:pt x="1162516" y="77292"/>
                        <a:pt x="561988" y="552936"/>
                      </a:cubicBezTo>
                      <a:cubicBezTo>
                        <a:pt x="100252" y="1007414"/>
                        <a:pt x="-263512" y="1695936"/>
                        <a:pt x="250838" y="2324586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scene3d>
                  <a:camera prst="orthographicFront"/>
                  <a:lightRig rig="threePt" dir="t">
                    <a:rot lat="0" lon="0" rev="3600000"/>
                  </a:lightRig>
                </a:scene3d>
                <a:sp3d prstMaterial="metal">
                  <a:bevelT w="23495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chemeClr val="lt1"/>
                    </a:solidFill>
                  </a:endParaRPr>
                </a:p>
              </p:txBody>
            </p:sp>
          </p:grpSp>
          <p:sp>
            <p:nvSpPr>
              <p:cNvPr id="17" name="Полилиния 16"/>
              <p:cNvSpPr/>
              <p:nvPr/>
            </p:nvSpPr>
            <p:spPr>
              <a:xfrm rot="7992440" flipV="1">
                <a:off x="-100822" y="4987126"/>
                <a:ext cx="4907839" cy="2845755"/>
              </a:xfrm>
              <a:custGeom>
                <a:avLst/>
                <a:gdLst>
                  <a:gd name="connsiteX0" fmla="*/ 0 w 1009650"/>
                  <a:gd name="connsiteY0" fmla="*/ 857250 h 857250"/>
                  <a:gd name="connsiteX1" fmla="*/ 1009650 w 1009650"/>
                  <a:gd name="connsiteY1" fmla="*/ 285750 h 857250"/>
                  <a:gd name="connsiteX2" fmla="*/ 209550 w 1009650"/>
                  <a:gd name="connsiteY2" fmla="*/ 0 h 857250"/>
                  <a:gd name="connsiteX0" fmla="*/ 0 w 1009650"/>
                  <a:gd name="connsiteY0" fmla="*/ 857250 h 857250"/>
                  <a:gd name="connsiteX1" fmla="*/ 1009650 w 1009650"/>
                  <a:gd name="connsiteY1" fmla="*/ 285750 h 857250"/>
                  <a:gd name="connsiteX2" fmla="*/ 209550 w 1009650"/>
                  <a:gd name="connsiteY2" fmla="*/ 0 h 857250"/>
                  <a:gd name="connsiteX3" fmla="*/ 0 w 1009650"/>
                  <a:gd name="connsiteY3" fmla="*/ 857250 h 857250"/>
                  <a:gd name="connsiteX0" fmla="*/ 195726 w 1205376"/>
                  <a:gd name="connsiteY0" fmla="*/ 857250 h 857250"/>
                  <a:gd name="connsiteX1" fmla="*/ 1205376 w 1205376"/>
                  <a:gd name="connsiteY1" fmla="*/ 285750 h 857250"/>
                  <a:gd name="connsiteX2" fmla="*/ 405276 w 1205376"/>
                  <a:gd name="connsiteY2" fmla="*/ 0 h 857250"/>
                  <a:gd name="connsiteX3" fmla="*/ 195726 w 1205376"/>
                  <a:gd name="connsiteY3" fmla="*/ 857250 h 857250"/>
                  <a:gd name="connsiteX0" fmla="*/ 195726 w 1205376"/>
                  <a:gd name="connsiteY0" fmla="*/ 857250 h 857250"/>
                  <a:gd name="connsiteX1" fmla="*/ 1205376 w 1205376"/>
                  <a:gd name="connsiteY1" fmla="*/ 285750 h 857250"/>
                  <a:gd name="connsiteX2" fmla="*/ 405276 w 1205376"/>
                  <a:gd name="connsiteY2" fmla="*/ 0 h 857250"/>
                  <a:gd name="connsiteX3" fmla="*/ 195726 w 1205376"/>
                  <a:gd name="connsiteY3" fmla="*/ 857250 h 857250"/>
                  <a:gd name="connsiteX0" fmla="*/ 258839 w 1268489"/>
                  <a:gd name="connsiteY0" fmla="*/ 870320 h 870320"/>
                  <a:gd name="connsiteX1" fmla="*/ 1268489 w 1268489"/>
                  <a:gd name="connsiteY1" fmla="*/ 298820 h 870320"/>
                  <a:gd name="connsiteX2" fmla="*/ 468389 w 1268489"/>
                  <a:gd name="connsiteY2" fmla="*/ 13070 h 870320"/>
                  <a:gd name="connsiteX3" fmla="*/ 258839 w 1268489"/>
                  <a:gd name="connsiteY3" fmla="*/ 870320 h 870320"/>
                  <a:gd name="connsiteX0" fmla="*/ 258839 w 2197403"/>
                  <a:gd name="connsiteY0" fmla="*/ 2197100 h 2197100"/>
                  <a:gd name="connsiteX1" fmla="*/ 2197403 w 2197403"/>
                  <a:gd name="connsiteY1" fmla="*/ 0 h 2197100"/>
                  <a:gd name="connsiteX2" fmla="*/ 468389 w 2197403"/>
                  <a:gd name="connsiteY2" fmla="*/ 1339850 h 2197100"/>
                  <a:gd name="connsiteX3" fmla="*/ 258839 w 2197403"/>
                  <a:gd name="connsiteY3" fmla="*/ 2197100 h 2197100"/>
                  <a:gd name="connsiteX0" fmla="*/ 504279 w 2442843"/>
                  <a:gd name="connsiteY0" fmla="*/ 2197100 h 2197100"/>
                  <a:gd name="connsiteX1" fmla="*/ 2442843 w 2442843"/>
                  <a:gd name="connsiteY1" fmla="*/ 0 h 2197100"/>
                  <a:gd name="connsiteX2" fmla="*/ 205829 w 2442843"/>
                  <a:gd name="connsiteY2" fmla="*/ 381907 h 2197100"/>
                  <a:gd name="connsiteX3" fmla="*/ 504279 w 2442843"/>
                  <a:gd name="connsiteY3" fmla="*/ 2197100 h 2197100"/>
                  <a:gd name="connsiteX0" fmla="*/ 504279 w 2442843"/>
                  <a:gd name="connsiteY0" fmla="*/ 2197100 h 2197100"/>
                  <a:gd name="connsiteX1" fmla="*/ 2442843 w 2442843"/>
                  <a:gd name="connsiteY1" fmla="*/ 0 h 2197100"/>
                  <a:gd name="connsiteX2" fmla="*/ 205829 w 2442843"/>
                  <a:gd name="connsiteY2" fmla="*/ 381907 h 2197100"/>
                  <a:gd name="connsiteX3" fmla="*/ 504279 w 2442843"/>
                  <a:gd name="connsiteY3" fmla="*/ 2197100 h 2197100"/>
                  <a:gd name="connsiteX0" fmla="*/ 542621 w 2481185"/>
                  <a:gd name="connsiteY0" fmla="*/ 2197100 h 2197100"/>
                  <a:gd name="connsiteX1" fmla="*/ 2481185 w 2481185"/>
                  <a:gd name="connsiteY1" fmla="*/ 0 h 2197100"/>
                  <a:gd name="connsiteX2" fmla="*/ 244171 w 2481185"/>
                  <a:gd name="connsiteY2" fmla="*/ 381907 h 2197100"/>
                  <a:gd name="connsiteX3" fmla="*/ 542621 w 2481185"/>
                  <a:gd name="connsiteY3" fmla="*/ 2197100 h 2197100"/>
                  <a:gd name="connsiteX0" fmla="*/ 542621 w 2742442"/>
                  <a:gd name="connsiteY0" fmla="*/ 2047245 h 2047245"/>
                  <a:gd name="connsiteX1" fmla="*/ 2742442 w 2742442"/>
                  <a:gd name="connsiteY1" fmla="*/ 53345 h 2047245"/>
                  <a:gd name="connsiteX2" fmla="*/ 244171 w 2742442"/>
                  <a:gd name="connsiteY2" fmla="*/ 232052 h 2047245"/>
                  <a:gd name="connsiteX3" fmla="*/ 542621 w 2742442"/>
                  <a:gd name="connsiteY3" fmla="*/ 2047245 h 2047245"/>
                  <a:gd name="connsiteX0" fmla="*/ 542621 w 2742442"/>
                  <a:gd name="connsiteY0" fmla="*/ 2047245 h 2047245"/>
                  <a:gd name="connsiteX1" fmla="*/ 2742442 w 2742442"/>
                  <a:gd name="connsiteY1" fmla="*/ 53345 h 2047245"/>
                  <a:gd name="connsiteX2" fmla="*/ 244171 w 2742442"/>
                  <a:gd name="connsiteY2" fmla="*/ 232052 h 2047245"/>
                  <a:gd name="connsiteX3" fmla="*/ 542621 w 2742442"/>
                  <a:gd name="connsiteY3" fmla="*/ 2047245 h 2047245"/>
                  <a:gd name="connsiteX0" fmla="*/ 849722 w 3049543"/>
                  <a:gd name="connsiteY0" fmla="*/ 2087856 h 2087856"/>
                  <a:gd name="connsiteX1" fmla="*/ 3049543 w 3049543"/>
                  <a:gd name="connsiteY1" fmla="*/ 93956 h 2087856"/>
                  <a:gd name="connsiteX2" fmla="*/ 159386 w 3049543"/>
                  <a:gd name="connsiteY2" fmla="*/ 214606 h 2087856"/>
                  <a:gd name="connsiteX3" fmla="*/ 849722 w 3049543"/>
                  <a:gd name="connsiteY3" fmla="*/ 2087856 h 2087856"/>
                  <a:gd name="connsiteX0" fmla="*/ 849722 w 3049543"/>
                  <a:gd name="connsiteY0" fmla="*/ 2222476 h 2222476"/>
                  <a:gd name="connsiteX1" fmla="*/ 3049543 w 3049543"/>
                  <a:gd name="connsiteY1" fmla="*/ 228576 h 2222476"/>
                  <a:gd name="connsiteX2" fmla="*/ 159386 w 3049543"/>
                  <a:gd name="connsiteY2" fmla="*/ 349226 h 2222476"/>
                  <a:gd name="connsiteX3" fmla="*/ 849722 w 3049543"/>
                  <a:gd name="connsiteY3" fmla="*/ 2222476 h 2222476"/>
                  <a:gd name="connsiteX0" fmla="*/ 457570 w 3179905"/>
                  <a:gd name="connsiteY0" fmla="*/ 2425676 h 2425676"/>
                  <a:gd name="connsiteX1" fmla="*/ 3179905 w 3179905"/>
                  <a:gd name="connsiteY1" fmla="*/ 228576 h 2425676"/>
                  <a:gd name="connsiteX2" fmla="*/ 289748 w 3179905"/>
                  <a:gd name="connsiteY2" fmla="*/ 349226 h 2425676"/>
                  <a:gd name="connsiteX3" fmla="*/ 457570 w 3179905"/>
                  <a:gd name="connsiteY3" fmla="*/ 2425676 h 2425676"/>
                  <a:gd name="connsiteX0" fmla="*/ 457570 w 3179905"/>
                  <a:gd name="connsiteY0" fmla="*/ 2425676 h 2425676"/>
                  <a:gd name="connsiteX1" fmla="*/ 3179905 w 3179905"/>
                  <a:gd name="connsiteY1" fmla="*/ 228576 h 2425676"/>
                  <a:gd name="connsiteX2" fmla="*/ 289748 w 3179905"/>
                  <a:gd name="connsiteY2" fmla="*/ 349226 h 2425676"/>
                  <a:gd name="connsiteX3" fmla="*/ 457570 w 3179905"/>
                  <a:gd name="connsiteY3" fmla="*/ 2425676 h 242567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73173" h="2324586">
                    <a:moveTo>
                      <a:pt x="250838" y="2324586"/>
                    </a:moveTo>
                    <a:cubicBezTo>
                      <a:pt x="237998" y="899249"/>
                      <a:pt x="764280" y="-146471"/>
                      <a:pt x="2973173" y="127486"/>
                    </a:cubicBezTo>
                    <a:cubicBezTo>
                      <a:pt x="2183959" y="-166127"/>
                      <a:pt x="1162516" y="77292"/>
                      <a:pt x="561988" y="552936"/>
                    </a:cubicBezTo>
                    <a:cubicBezTo>
                      <a:pt x="100252" y="1007414"/>
                      <a:pt x="-263512" y="1695936"/>
                      <a:pt x="250838" y="2324586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3600000"/>
                </a:lightRig>
              </a:scene3d>
              <a:sp3d prstMaterial="metal">
                <a:bevelT w="23495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2" name="Группа 11"/>
            <p:cNvGrpSpPr/>
            <p:nvPr/>
          </p:nvGrpSpPr>
          <p:grpSpPr>
            <a:xfrm>
              <a:off x="0" y="0"/>
              <a:ext cx="1935357" cy="2630356"/>
              <a:chOff x="6804247" y="2989943"/>
              <a:chExt cx="1935357" cy="2630356"/>
            </a:xfrm>
            <a:effectLst>
              <a:outerShdw blurRad="152400" dist="889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3" name="Полилиния 12"/>
              <p:cNvSpPr/>
              <p:nvPr/>
            </p:nvSpPr>
            <p:spPr>
              <a:xfrm>
                <a:off x="6804247" y="2989943"/>
                <a:ext cx="1935357" cy="1519178"/>
              </a:xfrm>
              <a:custGeom>
                <a:avLst/>
                <a:gdLst>
                  <a:gd name="connsiteX0" fmla="*/ 0 w 1262743"/>
                  <a:gd name="connsiteY0" fmla="*/ 0 h 2162628"/>
                  <a:gd name="connsiteX1" fmla="*/ 1262743 w 1262743"/>
                  <a:gd name="connsiteY1" fmla="*/ 928914 h 2162628"/>
                  <a:gd name="connsiteX2" fmla="*/ 899886 w 1262743"/>
                  <a:gd name="connsiteY2" fmla="*/ 2162628 h 2162628"/>
                  <a:gd name="connsiteX3" fmla="*/ 0 w 1262743"/>
                  <a:gd name="connsiteY3" fmla="*/ 0 h 2162628"/>
                  <a:gd name="connsiteX0" fmla="*/ 0 w 1521910"/>
                  <a:gd name="connsiteY0" fmla="*/ 0 h 2162628"/>
                  <a:gd name="connsiteX1" fmla="*/ 1262743 w 1521910"/>
                  <a:gd name="connsiteY1" fmla="*/ 928914 h 2162628"/>
                  <a:gd name="connsiteX2" fmla="*/ 899886 w 1521910"/>
                  <a:gd name="connsiteY2" fmla="*/ 2162628 h 2162628"/>
                  <a:gd name="connsiteX3" fmla="*/ 0 w 1521910"/>
                  <a:gd name="connsiteY3" fmla="*/ 0 h 2162628"/>
                  <a:gd name="connsiteX0" fmla="*/ 0 w 2389003"/>
                  <a:gd name="connsiteY0" fmla="*/ 0 h 2162628"/>
                  <a:gd name="connsiteX1" fmla="*/ 1262743 w 2389003"/>
                  <a:gd name="connsiteY1" fmla="*/ 928914 h 2162628"/>
                  <a:gd name="connsiteX2" fmla="*/ 899886 w 2389003"/>
                  <a:gd name="connsiteY2" fmla="*/ 2162628 h 2162628"/>
                  <a:gd name="connsiteX3" fmla="*/ 0 w 2389003"/>
                  <a:gd name="connsiteY3" fmla="*/ 0 h 2162628"/>
                  <a:gd name="connsiteX0" fmla="*/ 0 w 2389003"/>
                  <a:gd name="connsiteY0" fmla="*/ 0 h 2162628"/>
                  <a:gd name="connsiteX1" fmla="*/ 1262743 w 2389003"/>
                  <a:gd name="connsiteY1" fmla="*/ 928914 h 2162628"/>
                  <a:gd name="connsiteX2" fmla="*/ 899886 w 2389003"/>
                  <a:gd name="connsiteY2" fmla="*/ 2162628 h 2162628"/>
                  <a:gd name="connsiteX3" fmla="*/ 0 w 2389003"/>
                  <a:gd name="connsiteY3" fmla="*/ 0 h 2162628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13544 w 2402547"/>
                  <a:gd name="connsiteY0" fmla="*/ 33885 h 2196513"/>
                  <a:gd name="connsiteX1" fmla="*/ 1029543 w 2402547"/>
                  <a:gd name="connsiteY1" fmla="*/ 1848171 h 2196513"/>
                  <a:gd name="connsiteX2" fmla="*/ 1276287 w 2402547"/>
                  <a:gd name="connsiteY2" fmla="*/ 962799 h 2196513"/>
                  <a:gd name="connsiteX3" fmla="*/ 913430 w 2402547"/>
                  <a:gd name="connsiteY3" fmla="*/ 2196513 h 2196513"/>
                  <a:gd name="connsiteX4" fmla="*/ 13544 w 2402547"/>
                  <a:gd name="connsiteY4" fmla="*/ 33885 h 2196513"/>
                  <a:gd name="connsiteX0" fmla="*/ 13544 w 2402547"/>
                  <a:gd name="connsiteY0" fmla="*/ 0 h 2162628"/>
                  <a:gd name="connsiteX1" fmla="*/ 1029543 w 2402547"/>
                  <a:gd name="connsiteY1" fmla="*/ 1814286 h 2162628"/>
                  <a:gd name="connsiteX2" fmla="*/ 1276287 w 2402547"/>
                  <a:gd name="connsiteY2" fmla="*/ 928914 h 2162628"/>
                  <a:gd name="connsiteX3" fmla="*/ 913430 w 2402547"/>
                  <a:gd name="connsiteY3" fmla="*/ 2162628 h 2162628"/>
                  <a:gd name="connsiteX4" fmla="*/ 13544 w 2402547"/>
                  <a:gd name="connsiteY4" fmla="*/ 0 h 2162628"/>
                  <a:gd name="connsiteX0" fmla="*/ 23919 w 2412922"/>
                  <a:gd name="connsiteY0" fmla="*/ 0 h 2162628"/>
                  <a:gd name="connsiteX1" fmla="*/ 1039918 w 2412922"/>
                  <a:gd name="connsiteY1" fmla="*/ 1814286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1039918 w 2412922"/>
                  <a:gd name="connsiteY1" fmla="*/ 1814286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19479 w 2408482"/>
                  <a:gd name="connsiteY0" fmla="*/ 0 h 2162628"/>
                  <a:gd name="connsiteX1" fmla="*/ 962906 w 2408482"/>
                  <a:gd name="connsiteY1" fmla="*/ 2002971 h 2162628"/>
                  <a:gd name="connsiteX2" fmla="*/ 1282222 w 2408482"/>
                  <a:gd name="connsiteY2" fmla="*/ 928914 h 2162628"/>
                  <a:gd name="connsiteX3" fmla="*/ 919365 w 2408482"/>
                  <a:gd name="connsiteY3" fmla="*/ 2162628 h 2162628"/>
                  <a:gd name="connsiteX4" fmla="*/ 19479 w 2408482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86250"/>
                  <a:gd name="connsiteY0" fmla="*/ 0 h 2162628"/>
                  <a:gd name="connsiteX1" fmla="*/ 1300606 w 2486250"/>
                  <a:gd name="connsiteY1" fmla="*/ 1857828 h 2162628"/>
                  <a:gd name="connsiteX2" fmla="*/ 1286093 w 2486250"/>
                  <a:gd name="connsiteY2" fmla="*/ 928914 h 2162628"/>
                  <a:gd name="connsiteX3" fmla="*/ 923236 w 2486250"/>
                  <a:gd name="connsiteY3" fmla="*/ 2162628 h 2162628"/>
                  <a:gd name="connsiteX4" fmla="*/ 23350 w 2486250"/>
                  <a:gd name="connsiteY4" fmla="*/ 0 h 2162628"/>
                  <a:gd name="connsiteX0" fmla="*/ 14606 w 2639499"/>
                  <a:gd name="connsiteY0" fmla="*/ 0 h 2002971"/>
                  <a:gd name="connsiteX1" fmla="*/ 1291862 w 2639499"/>
                  <a:gd name="connsiteY1" fmla="*/ 1857828 h 2002971"/>
                  <a:gd name="connsiteX2" fmla="*/ 1277349 w 2639499"/>
                  <a:gd name="connsiteY2" fmla="*/ 928914 h 2002971"/>
                  <a:gd name="connsiteX3" fmla="*/ 1277349 w 2639499"/>
                  <a:gd name="connsiteY3" fmla="*/ 2002971 h 2002971"/>
                  <a:gd name="connsiteX4" fmla="*/ 14606 w 2639499"/>
                  <a:gd name="connsiteY4" fmla="*/ 0 h 2002971"/>
                  <a:gd name="connsiteX0" fmla="*/ 15519 w 2640412"/>
                  <a:gd name="connsiteY0" fmla="*/ 0 h 2002971"/>
                  <a:gd name="connsiteX1" fmla="*/ 1292775 w 2640412"/>
                  <a:gd name="connsiteY1" fmla="*/ 1857828 h 2002971"/>
                  <a:gd name="connsiteX2" fmla="*/ 1278262 w 2640412"/>
                  <a:gd name="connsiteY2" fmla="*/ 928914 h 2002971"/>
                  <a:gd name="connsiteX3" fmla="*/ 1278262 w 2640412"/>
                  <a:gd name="connsiteY3" fmla="*/ 2002971 h 2002971"/>
                  <a:gd name="connsiteX4" fmla="*/ 15519 w 2640412"/>
                  <a:gd name="connsiteY4" fmla="*/ 0 h 2002971"/>
                  <a:gd name="connsiteX0" fmla="*/ 1221 w 2626114"/>
                  <a:gd name="connsiteY0" fmla="*/ 0 h 2002971"/>
                  <a:gd name="connsiteX1" fmla="*/ 1278477 w 2626114"/>
                  <a:gd name="connsiteY1" fmla="*/ 1857828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26114"/>
                  <a:gd name="connsiteY0" fmla="*/ 0 h 2002971"/>
                  <a:gd name="connsiteX1" fmla="*/ 1263963 w 2626114"/>
                  <a:gd name="connsiteY1" fmla="*/ 1915885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26114"/>
                  <a:gd name="connsiteY0" fmla="*/ 0 h 2002971"/>
                  <a:gd name="connsiteX1" fmla="*/ 1263963 w 2626114"/>
                  <a:gd name="connsiteY1" fmla="*/ 1915885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73855"/>
                  <a:gd name="connsiteY0" fmla="*/ 0 h 2002971"/>
                  <a:gd name="connsiteX1" fmla="*/ 1263963 w 2673855"/>
                  <a:gd name="connsiteY1" fmla="*/ 1915885 h 2002971"/>
                  <a:gd name="connsiteX2" fmla="*/ 1263964 w 2673855"/>
                  <a:gd name="connsiteY2" fmla="*/ 928914 h 2002971"/>
                  <a:gd name="connsiteX3" fmla="*/ 1263964 w 2673855"/>
                  <a:gd name="connsiteY3" fmla="*/ 2002971 h 2002971"/>
                  <a:gd name="connsiteX4" fmla="*/ 1221 w 2673855"/>
                  <a:gd name="connsiteY4" fmla="*/ 0 h 2002971"/>
                  <a:gd name="connsiteX0" fmla="*/ 1221 w 2673855"/>
                  <a:gd name="connsiteY0" fmla="*/ 0 h 2002971"/>
                  <a:gd name="connsiteX1" fmla="*/ 1263963 w 2673855"/>
                  <a:gd name="connsiteY1" fmla="*/ 1915885 h 2002971"/>
                  <a:gd name="connsiteX2" fmla="*/ 1263964 w 2673855"/>
                  <a:gd name="connsiteY2" fmla="*/ 928914 h 2002971"/>
                  <a:gd name="connsiteX3" fmla="*/ 1263964 w 2673855"/>
                  <a:gd name="connsiteY3" fmla="*/ 2002971 h 2002971"/>
                  <a:gd name="connsiteX4" fmla="*/ 1221 w 2673855"/>
                  <a:gd name="connsiteY4" fmla="*/ 0 h 2002971"/>
                  <a:gd name="connsiteX0" fmla="*/ 2037 w 2674671"/>
                  <a:gd name="connsiteY0" fmla="*/ 0 h 2002987"/>
                  <a:gd name="connsiteX1" fmla="*/ 1264779 w 2674671"/>
                  <a:gd name="connsiteY1" fmla="*/ 1915885 h 2002987"/>
                  <a:gd name="connsiteX2" fmla="*/ 1264780 w 2674671"/>
                  <a:gd name="connsiteY2" fmla="*/ 928914 h 2002987"/>
                  <a:gd name="connsiteX3" fmla="*/ 1264780 w 2674671"/>
                  <a:gd name="connsiteY3" fmla="*/ 2002971 h 2002987"/>
                  <a:gd name="connsiteX4" fmla="*/ 2037 w 2674671"/>
                  <a:gd name="connsiteY4" fmla="*/ 0 h 2002987"/>
                  <a:gd name="connsiteX0" fmla="*/ 2106 w 2674740"/>
                  <a:gd name="connsiteY0" fmla="*/ 0 h 2002971"/>
                  <a:gd name="connsiteX1" fmla="*/ 1264848 w 2674740"/>
                  <a:gd name="connsiteY1" fmla="*/ 1915885 h 2002971"/>
                  <a:gd name="connsiteX2" fmla="*/ 1264849 w 2674740"/>
                  <a:gd name="connsiteY2" fmla="*/ 928914 h 2002971"/>
                  <a:gd name="connsiteX3" fmla="*/ 1264849 w 2674740"/>
                  <a:gd name="connsiteY3" fmla="*/ 2002971 h 2002971"/>
                  <a:gd name="connsiteX4" fmla="*/ 2106 w 2674740"/>
                  <a:gd name="connsiteY4" fmla="*/ 0 h 2002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74740" h="2002971">
                    <a:moveTo>
                      <a:pt x="2106" y="0"/>
                    </a:moveTo>
                    <a:cubicBezTo>
                      <a:pt x="181116" y="599924"/>
                      <a:pt x="227077" y="1673980"/>
                      <a:pt x="1264848" y="1915885"/>
                    </a:cubicBezTo>
                    <a:cubicBezTo>
                      <a:pt x="3304104" y="1838477"/>
                      <a:pt x="2474373" y="-285448"/>
                      <a:pt x="1264849" y="928914"/>
                    </a:cubicBezTo>
                    <a:cubicBezTo>
                      <a:pt x="2145382" y="-503163"/>
                      <a:pt x="3940316" y="1722362"/>
                      <a:pt x="1264849" y="2002971"/>
                    </a:cubicBezTo>
                    <a:cubicBezTo>
                      <a:pt x="340774" y="1920725"/>
                      <a:pt x="-31760" y="967619"/>
                      <a:pt x="2106" y="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3600000"/>
                </a:lightRig>
              </a:scene3d>
              <a:sp3d prstMaterial="metal">
                <a:bevelT w="23495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" name="Полилиния 13"/>
              <p:cNvSpPr/>
              <p:nvPr/>
            </p:nvSpPr>
            <p:spPr>
              <a:xfrm rot="16513135" flipH="1">
                <a:off x="7195453" y="4558086"/>
                <a:ext cx="1170704" cy="953721"/>
              </a:xfrm>
              <a:custGeom>
                <a:avLst/>
                <a:gdLst>
                  <a:gd name="connsiteX0" fmla="*/ 0 w 1262743"/>
                  <a:gd name="connsiteY0" fmla="*/ 0 h 2162628"/>
                  <a:gd name="connsiteX1" fmla="*/ 1262743 w 1262743"/>
                  <a:gd name="connsiteY1" fmla="*/ 928914 h 2162628"/>
                  <a:gd name="connsiteX2" fmla="*/ 899886 w 1262743"/>
                  <a:gd name="connsiteY2" fmla="*/ 2162628 h 2162628"/>
                  <a:gd name="connsiteX3" fmla="*/ 0 w 1262743"/>
                  <a:gd name="connsiteY3" fmla="*/ 0 h 2162628"/>
                  <a:gd name="connsiteX0" fmla="*/ 0 w 1521910"/>
                  <a:gd name="connsiteY0" fmla="*/ 0 h 2162628"/>
                  <a:gd name="connsiteX1" fmla="*/ 1262743 w 1521910"/>
                  <a:gd name="connsiteY1" fmla="*/ 928914 h 2162628"/>
                  <a:gd name="connsiteX2" fmla="*/ 899886 w 1521910"/>
                  <a:gd name="connsiteY2" fmla="*/ 2162628 h 2162628"/>
                  <a:gd name="connsiteX3" fmla="*/ 0 w 1521910"/>
                  <a:gd name="connsiteY3" fmla="*/ 0 h 2162628"/>
                  <a:gd name="connsiteX0" fmla="*/ 0 w 2389003"/>
                  <a:gd name="connsiteY0" fmla="*/ 0 h 2162628"/>
                  <a:gd name="connsiteX1" fmla="*/ 1262743 w 2389003"/>
                  <a:gd name="connsiteY1" fmla="*/ 928914 h 2162628"/>
                  <a:gd name="connsiteX2" fmla="*/ 899886 w 2389003"/>
                  <a:gd name="connsiteY2" fmla="*/ 2162628 h 2162628"/>
                  <a:gd name="connsiteX3" fmla="*/ 0 w 2389003"/>
                  <a:gd name="connsiteY3" fmla="*/ 0 h 2162628"/>
                  <a:gd name="connsiteX0" fmla="*/ 0 w 2389003"/>
                  <a:gd name="connsiteY0" fmla="*/ 0 h 2162628"/>
                  <a:gd name="connsiteX1" fmla="*/ 1262743 w 2389003"/>
                  <a:gd name="connsiteY1" fmla="*/ 928914 h 2162628"/>
                  <a:gd name="connsiteX2" fmla="*/ 899886 w 2389003"/>
                  <a:gd name="connsiteY2" fmla="*/ 2162628 h 2162628"/>
                  <a:gd name="connsiteX3" fmla="*/ 0 w 2389003"/>
                  <a:gd name="connsiteY3" fmla="*/ 0 h 2162628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13544 w 2402547"/>
                  <a:gd name="connsiteY0" fmla="*/ 33885 h 2196513"/>
                  <a:gd name="connsiteX1" fmla="*/ 1029543 w 2402547"/>
                  <a:gd name="connsiteY1" fmla="*/ 1848171 h 2196513"/>
                  <a:gd name="connsiteX2" fmla="*/ 1276287 w 2402547"/>
                  <a:gd name="connsiteY2" fmla="*/ 962799 h 2196513"/>
                  <a:gd name="connsiteX3" fmla="*/ 913430 w 2402547"/>
                  <a:gd name="connsiteY3" fmla="*/ 2196513 h 2196513"/>
                  <a:gd name="connsiteX4" fmla="*/ 13544 w 2402547"/>
                  <a:gd name="connsiteY4" fmla="*/ 33885 h 2196513"/>
                  <a:gd name="connsiteX0" fmla="*/ 13544 w 2402547"/>
                  <a:gd name="connsiteY0" fmla="*/ 0 h 2162628"/>
                  <a:gd name="connsiteX1" fmla="*/ 1029543 w 2402547"/>
                  <a:gd name="connsiteY1" fmla="*/ 1814286 h 2162628"/>
                  <a:gd name="connsiteX2" fmla="*/ 1276287 w 2402547"/>
                  <a:gd name="connsiteY2" fmla="*/ 928914 h 2162628"/>
                  <a:gd name="connsiteX3" fmla="*/ 913430 w 2402547"/>
                  <a:gd name="connsiteY3" fmla="*/ 2162628 h 2162628"/>
                  <a:gd name="connsiteX4" fmla="*/ 13544 w 2402547"/>
                  <a:gd name="connsiteY4" fmla="*/ 0 h 2162628"/>
                  <a:gd name="connsiteX0" fmla="*/ 23919 w 2412922"/>
                  <a:gd name="connsiteY0" fmla="*/ 0 h 2162628"/>
                  <a:gd name="connsiteX1" fmla="*/ 1039918 w 2412922"/>
                  <a:gd name="connsiteY1" fmla="*/ 1814286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1039918 w 2412922"/>
                  <a:gd name="connsiteY1" fmla="*/ 1814286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19479 w 2408482"/>
                  <a:gd name="connsiteY0" fmla="*/ 0 h 2162628"/>
                  <a:gd name="connsiteX1" fmla="*/ 962906 w 2408482"/>
                  <a:gd name="connsiteY1" fmla="*/ 2002971 h 2162628"/>
                  <a:gd name="connsiteX2" fmla="*/ 1282222 w 2408482"/>
                  <a:gd name="connsiteY2" fmla="*/ 928914 h 2162628"/>
                  <a:gd name="connsiteX3" fmla="*/ 919365 w 2408482"/>
                  <a:gd name="connsiteY3" fmla="*/ 2162628 h 2162628"/>
                  <a:gd name="connsiteX4" fmla="*/ 19479 w 2408482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86250"/>
                  <a:gd name="connsiteY0" fmla="*/ 0 h 2162628"/>
                  <a:gd name="connsiteX1" fmla="*/ 1300606 w 2486250"/>
                  <a:gd name="connsiteY1" fmla="*/ 1857828 h 2162628"/>
                  <a:gd name="connsiteX2" fmla="*/ 1286093 w 2486250"/>
                  <a:gd name="connsiteY2" fmla="*/ 928914 h 2162628"/>
                  <a:gd name="connsiteX3" fmla="*/ 923236 w 2486250"/>
                  <a:gd name="connsiteY3" fmla="*/ 2162628 h 2162628"/>
                  <a:gd name="connsiteX4" fmla="*/ 23350 w 2486250"/>
                  <a:gd name="connsiteY4" fmla="*/ 0 h 2162628"/>
                  <a:gd name="connsiteX0" fmla="*/ 14606 w 2639499"/>
                  <a:gd name="connsiteY0" fmla="*/ 0 h 2002971"/>
                  <a:gd name="connsiteX1" fmla="*/ 1291862 w 2639499"/>
                  <a:gd name="connsiteY1" fmla="*/ 1857828 h 2002971"/>
                  <a:gd name="connsiteX2" fmla="*/ 1277349 w 2639499"/>
                  <a:gd name="connsiteY2" fmla="*/ 928914 h 2002971"/>
                  <a:gd name="connsiteX3" fmla="*/ 1277349 w 2639499"/>
                  <a:gd name="connsiteY3" fmla="*/ 2002971 h 2002971"/>
                  <a:gd name="connsiteX4" fmla="*/ 14606 w 2639499"/>
                  <a:gd name="connsiteY4" fmla="*/ 0 h 2002971"/>
                  <a:gd name="connsiteX0" fmla="*/ 15519 w 2640412"/>
                  <a:gd name="connsiteY0" fmla="*/ 0 h 2002971"/>
                  <a:gd name="connsiteX1" fmla="*/ 1292775 w 2640412"/>
                  <a:gd name="connsiteY1" fmla="*/ 1857828 h 2002971"/>
                  <a:gd name="connsiteX2" fmla="*/ 1278262 w 2640412"/>
                  <a:gd name="connsiteY2" fmla="*/ 928914 h 2002971"/>
                  <a:gd name="connsiteX3" fmla="*/ 1278262 w 2640412"/>
                  <a:gd name="connsiteY3" fmla="*/ 2002971 h 2002971"/>
                  <a:gd name="connsiteX4" fmla="*/ 15519 w 2640412"/>
                  <a:gd name="connsiteY4" fmla="*/ 0 h 2002971"/>
                  <a:gd name="connsiteX0" fmla="*/ 1221 w 2626114"/>
                  <a:gd name="connsiteY0" fmla="*/ 0 h 2002971"/>
                  <a:gd name="connsiteX1" fmla="*/ 1278477 w 2626114"/>
                  <a:gd name="connsiteY1" fmla="*/ 1857828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26114"/>
                  <a:gd name="connsiteY0" fmla="*/ 0 h 2002971"/>
                  <a:gd name="connsiteX1" fmla="*/ 1263963 w 2626114"/>
                  <a:gd name="connsiteY1" fmla="*/ 1915885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26114"/>
                  <a:gd name="connsiteY0" fmla="*/ 0 h 2002971"/>
                  <a:gd name="connsiteX1" fmla="*/ 1263963 w 2626114"/>
                  <a:gd name="connsiteY1" fmla="*/ 1915885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73855"/>
                  <a:gd name="connsiteY0" fmla="*/ 0 h 2002971"/>
                  <a:gd name="connsiteX1" fmla="*/ 1263963 w 2673855"/>
                  <a:gd name="connsiteY1" fmla="*/ 1915885 h 2002971"/>
                  <a:gd name="connsiteX2" fmla="*/ 1263964 w 2673855"/>
                  <a:gd name="connsiteY2" fmla="*/ 928914 h 2002971"/>
                  <a:gd name="connsiteX3" fmla="*/ 1263964 w 2673855"/>
                  <a:gd name="connsiteY3" fmla="*/ 2002971 h 2002971"/>
                  <a:gd name="connsiteX4" fmla="*/ 1221 w 2673855"/>
                  <a:gd name="connsiteY4" fmla="*/ 0 h 2002971"/>
                  <a:gd name="connsiteX0" fmla="*/ 1221 w 2673855"/>
                  <a:gd name="connsiteY0" fmla="*/ 0 h 2002971"/>
                  <a:gd name="connsiteX1" fmla="*/ 1263963 w 2673855"/>
                  <a:gd name="connsiteY1" fmla="*/ 1915885 h 2002971"/>
                  <a:gd name="connsiteX2" fmla="*/ 1263964 w 2673855"/>
                  <a:gd name="connsiteY2" fmla="*/ 928914 h 2002971"/>
                  <a:gd name="connsiteX3" fmla="*/ 1263964 w 2673855"/>
                  <a:gd name="connsiteY3" fmla="*/ 2002971 h 2002971"/>
                  <a:gd name="connsiteX4" fmla="*/ 1221 w 2673855"/>
                  <a:gd name="connsiteY4" fmla="*/ 0 h 2002971"/>
                  <a:gd name="connsiteX0" fmla="*/ 2037 w 2674671"/>
                  <a:gd name="connsiteY0" fmla="*/ 0 h 2002987"/>
                  <a:gd name="connsiteX1" fmla="*/ 1264779 w 2674671"/>
                  <a:gd name="connsiteY1" fmla="*/ 1915885 h 2002987"/>
                  <a:gd name="connsiteX2" fmla="*/ 1264780 w 2674671"/>
                  <a:gd name="connsiteY2" fmla="*/ 928914 h 2002987"/>
                  <a:gd name="connsiteX3" fmla="*/ 1264780 w 2674671"/>
                  <a:gd name="connsiteY3" fmla="*/ 2002971 h 2002987"/>
                  <a:gd name="connsiteX4" fmla="*/ 2037 w 2674671"/>
                  <a:gd name="connsiteY4" fmla="*/ 0 h 2002987"/>
                  <a:gd name="connsiteX0" fmla="*/ 2106 w 2674740"/>
                  <a:gd name="connsiteY0" fmla="*/ 0 h 2002971"/>
                  <a:gd name="connsiteX1" fmla="*/ 1264848 w 2674740"/>
                  <a:gd name="connsiteY1" fmla="*/ 1915885 h 2002971"/>
                  <a:gd name="connsiteX2" fmla="*/ 1264849 w 2674740"/>
                  <a:gd name="connsiteY2" fmla="*/ 928914 h 2002971"/>
                  <a:gd name="connsiteX3" fmla="*/ 1264849 w 2674740"/>
                  <a:gd name="connsiteY3" fmla="*/ 2002971 h 2002971"/>
                  <a:gd name="connsiteX4" fmla="*/ 2106 w 2674740"/>
                  <a:gd name="connsiteY4" fmla="*/ 0 h 2002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74740" h="2002971">
                    <a:moveTo>
                      <a:pt x="2106" y="0"/>
                    </a:moveTo>
                    <a:cubicBezTo>
                      <a:pt x="181116" y="599924"/>
                      <a:pt x="227077" y="1673980"/>
                      <a:pt x="1264848" y="1915885"/>
                    </a:cubicBezTo>
                    <a:cubicBezTo>
                      <a:pt x="3304104" y="1838477"/>
                      <a:pt x="2474373" y="-285448"/>
                      <a:pt x="1264849" y="928914"/>
                    </a:cubicBezTo>
                    <a:cubicBezTo>
                      <a:pt x="2145382" y="-503163"/>
                      <a:pt x="3940316" y="1722362"/>
                      <a:pt x="1264849" y="2002971"/>
                    </a:cubicBezTo>
                    <a:cubicBezTo>
                      <a:pt x="340774" y="1920725"/>
                      <a:pt x="-31760" y="967619"/>
                      <a:pt x="2106" y="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3600000"/>
                </a:lightRig>
              </a:scene3d>
              <a:sp3d prstMaterial="metal">
                <a:bevelT w="23495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651" y="5568676"/>
            <a:ext cx="6132883" cy="102867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ru-RU" b="1" cap="none" spc="300">
                <a:ln w="11430" cmpd="sng">
                  <a:noFill/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defRPr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23528" y="322312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4168" y="332656"/>
            <a:ext cx="2872691" cy="4139935"/>
          </a:xfrm>
          <a:solidFill>
            <a:schemeClr val="bg1">
              <a:alpha val="64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2" name="Группа 21"/>
          <p:cNvGrpSpPr/>
          <p:nvPr userDrawn="1"/>
        </p:nvGrpSpPr>
        <p:grpSpPr>
          <a:xfrm rot="7987570">
            <a:off x="7841083" y="4568725"/>
            <a:ext cx="307901" cy="450659"/>
            <a:chOff x="2857488" y="4883951"/>
            <a:chExt cx="571504" cy="903297"/>
          </a:xfrm>
        </p:grpSpPr>
        <p:sp>
          <p:nvSpPr>
            <p:cNvPr id="23" name="Овал 22"/>
            <p:cNvSpPr/>
            <p:nvPr/>
          </p:nvSpPr>
          <p:spPr>
            <a:xfrm>
              <a:off x="3000364" y="4929198"/>
              <a:ext cx="285752" cy="1428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Овал 23">
              <a:hlinkClick r:id="" action="ppaction://hlinkshowjump?jump=nextslide"/>
            </p:cNvPr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5" name="Прямая соединительная линия 24"/>
            <p:cNvCxnSpPr>
              <a:stCxn id="24" idx="0"/>
              <a:endCxn id="24" idx="4"/>
            </p:cNvCxnSpPr>
            <p:nvPr/>
          </p:nvCxnSpPr>
          <p:spPr>
            <a:xfrm rot="16200000" flipH="1">
              <a:off x="2750331" y="5393545"/>
              <a:ext cx="785818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Овал 25"/>
            <p:cNvSpPr/>
            <p:nvPr/>
          </p:nvSpPr>
          <p:spPr>
            <a:xfrm>
              <a:off x="3069421" y="4883951"/>
              <a:ext cx="142876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Овал 26"/>
            <p:cNvSpPr/>
            <p:nvPr/>
          </p:nvSpPr>
          <p:spPr>
            <a:xfrm>
              <a:off x="3000364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Овал 27"/>
            <p:cNvSpPr/>
            <p:nvPr/>
          </p:nvSpPr>
          <p:spPr>
            <a:xfrm>
              <a:off x="292892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/>
            <p:cNvSpPr/>
            <p:nvPr/>
          </p:nvSpPr>
          <p:spPr>
            <a:xfrm>
              <a:off x="292892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Овал 29"/>
            <p:cNvSpPr/>
            <p:nvPr/>
          </p:nvSpPr>
          <p:spPr>
            <a:xfrm>
              <a:off x="3000364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Овал 30"/>
            <p:cNvSpPr/>
            <p:nvPr/>
          </p:nvSpPr>
          <p:spPr>
            <a:xfrm>
              <a:off x="3214678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Овал 31"/>
            <p:cNvSpPr/>
            <p:nvPr/>
          </p:nvSpPr>
          <p:spPr>
            <a:xfrm>
              <a:off x="328611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Овал 32"/>
            <p:cNvSpPr/>
            <p:nvPr/>
          </p:nvSpPr>
          <p:spPr>
            <a:xfrm>
              <a:off x="328611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Овал 33"/>
            <p:cNvSpPr/>
            <p:nvPr/>
          </p:nvSpPr>
          <p:spPr>
            <a:xfrm>
              <a:off x="3214678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5" name="Группа 34"/>
          <p:cNvGrpSpPr/>
          <p:nvPr userDrawn="1"/>
        </p:nvGrpSpPr>
        <p:grpSpPr>
          <a:xfrm rot="13759740">
            <a:off x="6215520" y="5070422"/>
            <a:ext cx="307901" cy="450659"/>
            <a:chOff x="2857488" y="4883951"/>
            <a:chExt cx="571504" cy="903297"/>
          </a:xfrm>
        </p:grpSpPr>
        <p:sp>
          <p:nvSpPr>
            <p:cNvPr id="36" name="Овал 35"/>
            <p:cNvSpPr/>
            <p:nvPr/>
          </p:nvSpPr>
          <p:spPr>
            <a:xfrm>
              <a:off x="3000364" y="4929198"/>
              <a:ext cx="285752" cy="1428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Овал 36">
              <a:hlinkClick r:id="" action="ppaction://hlinkshowjump?jump=previousslide"/>
            </p:cNvPr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8" name="Прямая соединительная линия 37"/>
            <p:cNvCxnSpPr>
              <a:stCxn id="37" idx="0"/>
              <a:endCxn id="37" idx="4"/>
            </p:cNvCxnSpPr>
            <p:nvPr/>
          </p:nvCxnSpPr>
          <p:spPr>
            <a:xfrm rot="16200000" flipH="1">
              <a:off x="2750331" y="5393545"/>
              <a:ext cx="785818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Овал 38"/>
            <p:cNvSpPr/>
            <p:nvPr/>
          </p:nvSpPr>
          <p:spPr>
            <a:xfrm>
              <a:off x="3069421" y="4883951"/>
              <a:ext cx="142876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Овал 39"/>
            <p:cNvSpPr/>
            <p:nvPr/>
          </p:nvSpPr>
          <p:spPr>
            <a:xfrm>
              <a:off x="3000364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Овал 40"/>
            <p:cNvSpPr/>
            <p:nvPr/>
          </p:nvSpPr>
          <p:spPr>
            <a:xfrm>
              <a:off x="292892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Овал 41"/>
            <p:cNvSpPr/>
            <p:nvPr/>
          </p:nvSpPr>
          <p:spPr>
            <a:xfrm>
              <a:off x="292892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Овал 42"/>
            <p:cNvSpPr/>
            <p:nvPr/>
          </p:nvSpPr>
          <p:spPr>
            <a:xfrm>
              <a:off x="3000364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Овал 43"/>
            <p:cNvSpPr/>
            <p:nvPr/>
          </p:nvSpPr>
          <p:spPr>
            <a:xfrm>
              <a:off x="3214678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Овал 44"/>
            <p:cNvSpPr/>
            <p:nvPr/>
          </p:nvSpPr>
          <p:spPr>
            <a:xfrm>
              <a:off x="328611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Овал 45"/>
            <p:cNvSpPr/>
            <p:nvPr/>
          </p:nvSpPr>
          <p:spPr>
            <a:xfrm>
              <a:off x="328611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Овал 46"/>
            <p:cNvSpPr/>
            <p:nvPr/>
          </p:nvSpPr>
          <p:spPr>
            <a:xfrm>
              <a:off x="3214678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8" name="Группа 47"/>
          <p:cNvGrpSpPr/>
          <p:nvPr userDrawn="1"/>
        </p:nvGrpSpPr>
        <p:grpSpPr>
          <a:xfrm rot="4965394">
            <a:off x="8607831" y="6294716"/>
            <a:ext cx="307901" cy="450659"/>
            <a:chOff x="2857488" y="4883951"/>
            <a:chExt cx="571504" cy="903297"/>
          </a:xfrm>
        </p:grpSpPr>
        <p:sp>
          <p:nvSpPr>
            <p:cNvPr id="49" name="Овал 48"/>
            <p:cNvSpPr/>
            <p:nvPr/>
          </p:nvSpPr>
          <p:spPr>
            <a:xfrm>
              <a:off x="3000364" y="4929198"/>
              <a:ext cx="285752" cy="1428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Овал 49">
              <a:hlinkClick r:id="" action="ppaction://hlinkshowjump?jump=endshow"/>
            </p:cNvPr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A50021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51" name="Прямая соединительная линия 50"/>
            <p:cNvCxnSpPr>
              <a:stCxn id="50" idx="0"/>
              <a:endCxn id="50" idx="4"/>
            </p:cNvCxnSpPr>
            <p:nvPr/>
          </p:nvCxnSpPr>
          <p:spPr>
            <a:xfrm rot="16200000" flipH="1">
              <a:off x="2750331" y="5393545"/>
              <a:ext cx="785818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Овал 51"/>
            <p:cNvSpPr/>
            <p:nvPr/>
          </p:nvSpPr>
          <p:spPr>
            <a:xfrm>
              <a:off x="3069421" y="4883951"/>
              <a:ext cx="142876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Овал 52"/>
            <p:cNvSpPr/>
            <p:nvPr/>
          </p:nvSpPr>
          <p:spPr>
            <a:xfrm>
              <a:off x="3000364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Овал 53"/>
            <p:cNvSpPr/>
            <p:nvPr/>
          </p:nvSpPr>
          <p:spPr>
            <a:xfrm>
              <a:off x="292892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Овал 54"/>
            <p:cNvSpPr/>
            <p:nvPr/>
          </p:nvSpPr>
          <p:spPr>
            <a:xfrm>
              <a:off x="292892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Овал 55"/>
            <p:cNvSpPr/>
            <p:nvPr/>
          </p:nvSpPr>
          <p:spPr>
            <a:xfrm>
              <a:off x="3000364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Овал 56"/>
            <p:cNvSpPr/>
            <p:nvPr/>
          </p:nvSpPr>
          <p:spPr>
            <a:xfrm>
              <a:off x="3214678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Овал 57"/>
            <p:cNvSpPr/>
            <p:nvPr/>
          </p:nvSpPr>
          <p:spPr>
            <a:xfrm>
              <a:off x="328611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Овал 58"/>
            <p:cNvSpPr/>
            <p:nvPr/>
          </p:nvSpPr>
          <p:spPr>
            <a:xfrm>
              <a:off x="328611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0" name="Овал 59"/>
            <p:cNvSpPr/>
            <p:nvPr/>
          </p:nvSpPr>
          <p:spPr>
            <a:xfrm>
              <a:off x="3214678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967319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5000">
              <a:schemeClr val="bg1"/>
            </a:gs>
            <a:gs pos="99000">
              <a:schemeClr val="accent3">
                <a:lumMod val="86000"/>
                <a:lumOff val="14000"/>
              </a:schemeClr>
            </a:gs>
          </a:gsLst>
          <a:lin ang="21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F5292F-CDC4-4C2A-91D3-FE4AEA0F8F35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74FA0-DE96-4D37-9B96-70834AE17C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8751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5" r:id="rId5"/>
    <p:sldLayoutId id="2147483657" r:id="rId6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5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1628800"/>
            <a:ext cx="7109377" cy="2353673"/>
          </a:xfrm>
        </p:spPr>
        <p:txBody>
          <a:bodyPr>
            <a:noAutofit/>
          </a:bodyPr>
          <a:lstStyle/>
          <a:p>
            <a:r>
              <a:rPr lang="ru-RU" sz="4400" b="1" i="1" dirty="0" smtClean="0">
                <a:solidFill>
                  <a:srgbClr val="002060"/>
                </a:solidFill>
              </a:rPr>
              <a:t>Экологическое воспитание детей старшего дошкольного возраста</a:t>
            </a:r>
          </a:p>
          <a:p>
            <a:pPr algn="r"/>
            <a:endParaRPr lang="ru-RU" sz="4400" b="1" i="1" dirty="0" smtClean="0">
              <a:solidFill>
                <a:srgbClr val="00B050"/>
              </a:solidFill>
            </a:endParaRPr>
          </a:p>
          <a:p>
            <a:pPr algn="r"/>
            <a:r>
              <a:rPr lang="ru-RU" sz="2800" b="1" i="1" dirty="0" smtClean="0">
                <a:solidFill>
                  <a:schemeClr val="tx1"/>
                </a:solidFill>
              </a:rPr>
              <a:t>Воспитатели: </a:t>
            </a:r>
            <a:r>
              <a:rPr lang="ru-RU" sz="2800" i="1" dirty="0" smtClean="0">
                <a:solidFill>
                  <a:schemeClr val="tx1"/>
                </a:solidFill>
              </a:rPr>
              <a:t/>
            </a:r>
            <a:br>
              <a:rPr lang="ru-RU" sz="2800" i="1" dirty="0" smtClean="0">
                <a:solidFill>
                  <a:schemeClr val="tx1"/>
                </a:solidFill>
              </a:rPr>
            </a:br>
            <a:r>
              <a:rPr lang="ru-RU" sz="2800" i="1" dirty="0" err="1" smtClean="0">
                <a:solidFill>
                  <a:schemeClr val="tx1"/>
                </a:solidFill>
              </a:rPr>
              <a:t>Борчева</a:t>
            </a:r>
            <a:r>
              <a:rPr lang="ru-RU" sz="2800" i="1" dirty="0" smtClean="0">
                <a:solidFill>
                  <a:schemeClr val="tx1"/>
                </a:solidFill>
              </a:rPr>
              <a:t> Татьяна Васильевна</a:t>
            </a:r>
            <a:br>
              <a:rPr lang="ru-RU" sz="2800" i="1" dirty="0" smtClean="0">
                <a:solidFill>
                  <a:schemeClr val="tx1"/>
                </a:solidFill>
              </a:rPr>
            </a:br>
            <a:r>
              <a:rPr lang="ru-RU" sz="2800" i="1" dirty="0" err="1" smtClean="0">
                <a:solidFill>
                  <a:schemeClr val="tx1"/>
                </a:solidFill>
              </a:rPr>
              <a:t>Камалетдинова</a:t>
            </a:r>
            <a:r>
              <a:rPr lang="ru-RU" sz="2800" i="1" dirty="0" smtClean="0">
                <a:solidFill>
                  <a:schemeClr val="tx1"/>
                </a:solidFill>
              </a:rPr>
              <a:t> Роза Михайловна</a:t>
            </a:r>
            <a:endParaRPr lang="ru-RU" sz="2800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687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I:\DCIM\159___03\IMG_980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1" y="116632"/>
            <a:ext cx="4705769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0005" y="3068960"/>
            <a:ext cx="4422643" cy="3316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3653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33" y="-603448"/>
            <a:ext cx="9119867" cy="1944216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tx1"/>
                </a:solidFill>
              </a:rPr>
              <a:t>Целевые прогулки и экскурсии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052736"/>
            <a:ext cx="4800533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 descr="C:\Users\Татьяна\Desktop\Фото - с телефона\141APPLE\IMG_138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284984"/>
            <a:ext cx="4224469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8496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4133" y="44624"/>
            <a:ext cx="9119867" cy="122413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Экологическая прогулка в парк «Тропарево»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34" y="1336751"/>
            <a:ext cx="9118466" cy="512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0124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33" y="44624"/>
            <a:ext cx="9119867" cy="1224136"/>
          </a:xfrm>
        </p:spPr>
        <p:txBody>
          <a:bodyPr>
            <a:noAutofit/>
          </a:bodyPr>
          <a:lstStyle/>
          <a:p>
            <a:r>
              <a:rPr lang="ru-RU" sz="2000" u="sng" dirty="0">
                <a:solidFill>
                  <a:schemeClr val="tx1"/>
                </a:solidFill>
                <a:effectLst/>
              </a:rPr>
              <a:t>Наблюдение за цветником «Какие они, цветущие растения?»</a:t>
            </a:r>
            <a:br>
              <a:rPr lang="ru-RU" sz="2000" u="sng" dirty="0">
                <a:solidFill>
                  <a:schemeClr val="tx1"/>
                </a:solidFill>
                <a:effectLst/>
              </a:rPr>
            </a:br>
            <a:r>
              <a:rPr lang="ru-RU" sz="2000" u="sng" dirty="0">
                <a:solidFill>
                  <a:schemeClr val="tx1"/>
                </a:solidFill>
                <a:effectLst/>
              </a:rPr>
              <a:t>Цель: </a:t>
            </a:r>
            <a:r>
              <a:rPr lang="ru-RU" sz="1800" dirty="0">
                <a:solidFill>
                  <a:schemeClr val="tx1"/>
                </a:solidFill>
                <a:effectLst/>
              </a:rPr>
              <a:t>Закрепить знание названий цветов, растущих на участке детского сада, особенностей их строения, условий, необходимых для развития. </a:t>
            </a:r>
            <a:endParaRPr lang="ru-RU" sz="1800" dirty="0">
              <a:solidFill>
                <a:schemeClr val="tx1"/>
              </a:solidFill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503658"/>
            <a:ext cx="7104789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0165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3" y="1"/>
            <a:ext cx="6492213" cy="4869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7" y="2924944"/>
            <a:ext cx="5088565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72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6632"/>
            <a:ext cx="8640960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420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33" y="116632"/>
            <a:ext cx="9119867" cy="1224136"/>
          </a:xfrm>
        </p:spPr>
        <p:txBody>
          <a:bodyPr>
            <a:normAutofit fontScale="90000"/>
          </a:bodyPr>
          <a:lstStyle/>
          <a:p>
            <a:r>
              <a:rPr lang="ru-RU" u="sng" dirty="0" smtClean="0">
                <a:solidFill>
                  <a:schemeClr val="tx1"/>
                </a:solidFill>
              </a:rPr>
              <a:t>«Сбор опавшей листвы для гербарий»</a:t>
            </a:r>
            <a:endParaRPr lang="ru-RU" u="sng" dirty="0">
              <a:solidFill>
                <a:schemeClr val="tx1"/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00808"/>
            <a:ext cx="4248472" cy="3186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996952"/>
            <a:ext cx="4608512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0418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15" y="4046"/>
            <a:ext cx="4038600" cy="302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0"/>
            <a:ext cx="4038600" cy="302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284984"/>
            <a:ext cx="4035425" cy="303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300858"/>
            <a:ext cx="4035425" cy="299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9300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869238"/>
            <a:ext cx="4000926" cy="2988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33" y="116632"/>
            <a:ext cx="9228387" cy="1224136"/>
          </a:xfrm>
        </p:spPr>
        <p:txBody>
          <a:bodyPr>
            <a:noAutofit/>
          </a:bodyPr>
          <a:lstStyle/>
          <a:p>
            <a:r>
              <a:rPr lang="ru-RU" sz="2400" u="sng" dirty="0">
                <a:solidFill>
                  <a:srgbClr val="2B133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«Уборка опавших листьев»</a:t>
            </a:r>
            <a:r>
              <a:rPr lang="ru-RU" sz="2400" dirty="0">
                <a:solidFill>
                  <a:srgbClr val="2B133D"/>
                </a:solidFill>
              </a:rPr>
              <a:t/>
            </a:r>
            <a:br>
              <a:rPr lang="ru-RU" sz="2400" dirty="0">
                <a:solidFill>
                  <a:srgbClr val="2B133D"/>
                </a:solidFill>
              </a:rPr>
            </a:br>
            <a:r>
              <a:rPr lang="ru-RU" sz="2400" dirty="0">
                <a:solidFill>
                  <a:srgbClr val="2B133D"/>
                </a:solidFill>
              </a:rPr>
              <a:t>Приучаем детей доводить начатое дело до конца;    воспитывать аккуратность, ответственность.</a:t>
            </a:r>
            <a:br>
              <a:rPr lang="ru-RU" sz="2400" dirty="0">
                <a:solidFill>
                  <a:srgbClr val="2B133D"/>
                </a:solidFill>
              </a:rPr>
            </a:br>
            <a:endParaRPr lang="ru-RU" sz="24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101248"/>
            <a:ext cx="4104456" cy="30635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822812"/>
            <a:ext cx="4038600" cy="3028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128571"/>
            <a:ext cx="2304256" cy="30907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9372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4133" y="116632"/>
            <a:ext cx="9300395" cy="1224136"/>
          </a:xfrm>
        </p:spPr>
        <p:txBody>
          <a:bodyPr>
            <a:normAutofit fontScale="90000"/>
          </a:bodyPr>
          <a:lstStyle/>
          <a:p>
            <a:r>
              <a:rPr lang="ru-RU" dirty="0">
                <a:effectLst/>
              </a:rPr>
              <a:t> </a:t>
            </a:r>
            <a:r>
              <a:rPr lang="ru-RU" sz="2400" u="sng" dirty="0" smtClean="0">
                <a:solidFill>
                  <a:schemeClr val="tx1"/>
                </a:solidFill>
                <a:effectLst/>
              </a:rPr>
              <a:t>Наблюдение за елью</a:t>
            </a:r>
            <a:r>
              <a:rPr lang="ru-RU" sz="2400" b="0" dirty="0">
                <a:solidFill>
                  <a:schemeClr val="tx1"/>
                </a:solidFill>
                <a:effectLst/>
              </a:rPr>
              <a:t/>
            </a:r>
            <a:br>
              <a:rPr lang="ru-RU" sz="2400" b="0" dirty="0">
                <a:solidFill>
                  <a:schemeClr val="tx1"/>
                </a:solidFill>
                <a:effectLst/>
              </a:rPr>
            </a:br>
            <a:r>
              <a:rPr lang="ru-RU" sz="2400" b="0" dirty="0" smtClean="0">
                <a:solidFill>
                  <a:schemeClr val="tx1"/>
                </a:solidFill>
                <a:effectLst/>
              </a:rPr>
              <a:t>Цель</a:t>
            </a:r>
            <a:r>
              <a:rPr lang="ru-RU" sz="2400" b="0" dirty="0">
                <a:solidFill>
                  <a:schemeClr val="tx1"/>
                </a:solidFill>
                <a:effectLst/>
              </a:rPr>
              <a:t>: закреплять умение детей узнавать ель по характер­ным особенностям ее строения, признакам, отличающим ее от других деревьев. </a:t>
            </a:r>
            <a:br>
              <a:rPr lang="ru-RU" sz="2400" b="0" dirty="0">
                <a:solidFill>
                  <a:schemeClr val="tx1"/>
                </a:solidFill>
                <a:effectLst/>
              </a:rPr>
            </a:br>
            <a:r>
              <a:rPr lang="ru-RU" sz="2000" b="0" dirty="0">
                <a:solidFill>
                  <a:schemeClr val="tx1"/>
                </a:solidFill>
                <a:effectLst/>
              </a:rPr>
              <a:t/>
            </a:r>
            <a:br>
              <a:rPr lang="ru-RU" sz="2000" b="0" dirty="0">
                <a:solidFill>
                  <a:schemeClr val="tx1"/>
                </a:solidFill>
                <a:effectLst/>
              </a:rPr>
            </a:b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196752"/>
            <a:ext cx="4038600" cy="302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84784"/>
            <a:ext cx="3117056" cy="415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786056"/>
            <a:ext cx="2304256" cy="3071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4427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6000" dirty="0" smtClean="0">
                <a:solidFill>
                  <a:schemeClr val="tx1"/>
                </a:solidFill>
              </a:rPr>
              <a:t>Цель: </a:t>
            </a:r>
            <a:endParaRPr lang="ru-RU" sz="60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0948" y="1124745"/>
            <a:ext cx="8229600" cy="1584176"/>
          </a:xfrm>
        </p:spPr>
        <p:txBody>
          <a:bodyPr/>
          <a:lstStyle/>
          <a:p>
            <a:r>
              <a:rPr lang="ru-RU" dirty="0" smtClean="0"/>
              <a:t>Воспитание осознанно –правильного отношения к природе </a:t>
            </a:r>
            <a:r>
              <a:rPr lang="ru-RU" dirty="0"/>
              <a:t>через познавательно -</a:t>
            </a:r>
            <a:r>
              <a:rPr lang="ru-RU" dirty="0" smtClean="0"/>
              <a:t>исследовательскую деятельност</a:t>
            </a:r>
            <a:r>
              <a:rPr lang="ru-RU" dirty="0"/>
              <a:t>ь</a:t>
            </a:r>
            <a:r>
              <a:rPr lang="ru-RU" dirty="0" smtClean="0"/>
              <a:t>;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6953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4133" y="-243408"/>
            <a:ext cx="9119867" cy="1512168"/>
          </a:xfrm>
        </p:spPr>
        <p:txBody>
          <a:bodyPr>
            <a:normAutofit fontScale="90000"/>
          </a:bodyPr>
          <a:lstStyle/>
          <a:p>
            <a:r>
              <a:rPr lang="ru-RU" dirty="0">
                <a:effectLst/>
              </a:rPr>
              <a:t> </a:t>
            </a: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r>
              <a:rPr lang="ru-RU" sz="2700" dirty="0" smtClean="0">
                <a:solidFill>
                  <a:schemeClr val="tx1"/>
                </a:solidFill>
                <a:effectLst/>
              </a:rPr>
              <a:t/>
            </a:r>
            <a:br>
              <a:rPr lang="ru-RU" sz="2700" dirty="0" smtClean="0">
                <a:solidFill>
                  <a:schemeClr val="tx1"/>
                </a:solidFill>
                <a:effectLst/>
              </a:rPr>
            </a:br>
            <a:r>
              <a:rPr lang="ru-RU" sz="2700" dirty="0" smtClean="0">
                <a:solidFill>
                  <a:schemeClr val="tx1"/>
                </a:solidFill>
                <a:effectLst/>
              </a:rPr>
              <a:t>«</a:t>
            </a:r>
            <a:r>
              <a:rPr lang="ru-RU" sz="2700" dirty="0">
                <a:solidFill>
                  <a:schemeClr val="tx1"/>
                </a:solidFill>
                <a:effectLst/>
              </a:rPr>
              <a:t>Наблюдение за снегом»</a:t>
            </a:r>
            <a:r>
              <a:rPr lang="ru-RU" sz="2700" b="0" dirty="0">
                <a:solidFill>
                  <a:schemeClr val="tx1"/>
                </a:solidFill>
                <a:effectLst/>
              </a:rPr>
              <a:t/>
            </a:r>
            <a:br>
              <a:rPr lang="ru-RU" sz="2700" b="0" dirty="0">
                <a:solidFill>
                  <a:schemeClr val="tx1"/>
                </a:solidFill>
                <a:effectLst/>
              </a:rPr>
            </a:br>
            <a:r>
              <a:rPr lang="ru-RU" sz="2700" dirty="0">
                <a:solidFill>
                  <a:schemeClr val="tx1"/>
                </a:solidFill>
                <a:effectLst/>
              </a:rPr>
              <a:t>Цель:</a:t>
            </a:r>
            <a:r>
              <a:rPr lang="ru-RU" sz="2700" b="0" dirty="0">
                <a:solidFill>
                  <a:schemeClr val="tx1"/>
                </a:solidFill>
                <a:effectLst/>
              </a:rPr>
              <a:t> Уточнять и расширять представление о свойствах снега.</a:t>
            </a:r>
            <a:br>
              <a:rPr lang="ru-RU" sz="2700" b="0" dirty="0">
                <a:solidFill>
                  <a:schemeClr val="tx1"/>
                </a:solidFill>
                <a:effectLst/>
              </a:rPr>
            </a:br>
            <a:endParaRPr lang="ru-RU" sz="2700" dirty="0">
              <a:solidFill>
                <a:schemeClr val="tx1"/>
              </a:solidFill>
            </a:endParaRPr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1403374"/>
            <a:ext cx="4610830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376771"/>
            <a:ext cx="4320480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996951"/>
            <a:ext cx="2791010" cy="3725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1436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33" y="116632"/>
            <a:ext cx="9119867" cy="1224136"/>
          </a:xfrm>
        </p:spPr>
        <p:txBody>
          <a:bodyPr>
            <a:noAutofit/>
          </a:bodyPr>
          <a:lstStyle/>
          <a:p>
            <a:r>
              <a:rPr lang="ru-RU" sz="2400" u="sng" dirty="0" smtClean="0">
                <a:effectLst/>
              </a:rPr>
              <a:t/>
            </a:r>
            <a:br>
              <a:rPr lang="ru-RU" sz="2400" u="sng" dirty="0" smtClean="0">
                <a:effectLst/>
              </a:rPr>
            </a:br>
            <a:r>
              <a:rPr lang="ru-RU" sz="2400" u="sng" dirty="0">
                <a:effectLst/>
              </a:rPr>
              <a:t/>
            </a:r>
            <a:br>
              <a:rPr lang="ru-RU" sz="2400" u="sng" dirty="0">
                <a:effectLst/>
              </a:rPr>
            </a:br>
            <a:r>
              <a:rPr lang="ru-RU" sz="2400" u="sng" dirty="0" smtClean="0">
                <a:solidFill>
                  <a:schemeClr val="tx1"/>
                </a:solidFill>
                <a:effectLst/>
              </a:rPr>
              <a:t>Наблюдение</a:t>
            </a:r>
            <a:r>
              <a:rPr lang="ru-RU" sz="2400" u="sng" dirty="0">
                <a:solidFill>
                  <a:schemeClr val="tx1"/>
                </a:solidFill>
                <a:effectLst/>
              </a:rPr>
              <a:t> </a:t>
            </a:r>
            <a:r>
              <a:rPr lang="ru-RU" sz="2400" b="0" dirty="0">
                <a:solidFill>
                  <a:schemeClr val="tx1"/>
                </a:solidFill>
                <a:effectLst/>
              </a:rPr>
              <a:t>за снегом </a:t>
            </a:r>
            <a:r>
              <a:rPr lang="ru-RU" sz="2400" b="0" dirty="0" smtClean="0">
                <a:solidFill>
                  <a:schemeClr val="tx1"/>
                </a:solidFill>
                <a:effectLst/>
              </a:rPr>
              <a:t>– </a:t>
            </a:r>
            <a:br>
              <a:rPr lang="ru-RU" sz="2400" b="0" dirty="0" smtClean="0">
                <a:solidFill>
                  <a:schemeClr val="tx1"/>
                </a:solidFill>
                <a:effectLst/>
              </a:rPr>
            </a:br>
            <a:r>
              <a:rPr lang="ru-RU" sz="2400" b="0" dirty="0" smtClean="0">
                <a:solidFill>
                  <a:schemeClr val="tx1"/>
                </a:solidFill>
                <a:effectLst/>
              </a:rPr>
              <a:t>расширить </a:t>
            </a:r>
            <a:r>
              <a:rPr lang="ru-RU" sz="2400" b="0" dirty="0">
                <a:solidFill>
                  <a:schemeClr val="tx1"/>
                </a:solidFill>
                <a:effectLst/>
              </a:rPr>
              <a:t>представления о весне, разобрать свойства снега. (Продолжить наблюдать за снегом. Сравнить цвет снега (серый, грязный) с тем, каким он был зимой. Установить связь между солнечным светом, теплом и снеготаянием.</a:t>
            </a:r>
            <a:r>
              <a:rPr lang="ru-RU" sz="2400" b="0" dirty="0">
                <a:effectLst/>
              </a:rPr>
              <a:t> </a:t>
            </a:r>
            <a:endParaRPr lang="ru-RU" sz="24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408237"/>
            <a:ext cx="4038600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4725" y="2899569"/>
            <a:ext cx="4038600" cy="302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8678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19867" cy="1224136"/>
          </a:xfrm>
        </p:spPr>
        <p:txBody>
          <a:bodyPr>
            <a:noAutofit/>
          </a:bodyPr>
          <a:lstStyle/>
          <a:p>
            <a:r>
              <a:rPr lang="ru-RU" sz="2000" u="sng" dirty="0">
                <a:solidFill>
                  <a:schemeClr val="tx1"/>
                </a:solidFill>
                <a:effectLst/>
              </a:rPr>
              <a:t>Весенняя прогулка: наблюдение за капелью</a:t>
            </a:r>
            <a:r>
              <a:rPr lang="ru-RU" sz="2000" b="0" dirty="0">
                <a:effectLst/>
              </a:rPr>
              <a:t> </a:t>
            </a:r>
            <a:r>
              <a:rPr lang="ru-RU" sz="2000" b="0" dirty="0" smtClean="0">
                <a:effectLst/>
              </a:rPr>
              <a:t/>
            </a:r>
            <a:br>
              <a:rPr lang="ru-RU" sz="2000" b="0" dirty="0" smtClean="0">
                <a:effectLst/>
              </a:rPr>
            </a:br>
            <a:r>
              <a:rPr lang="ru-RU" sz="2000" u="sng" dirty="0" smtClean="0">
                <a:solidFill>
                  <a:schemeClr val="tx1"/>
                </a:solidFill>
                <a:effectLst/>
              </a:rPr>
              <a:t>Цели</a:t>
            </a:r>
            <a:r>
              <a:rPr lang="ru-RU" sz="2000" dirty="0">
                <a:solidFill>
                  <a:schemeClr val="tx1"/>
                </a:solidFill>
                <a:effectLst/>
              </a:rPr>
              <a:t>: - закреплять знания об изменениях воды в зависимости от температуры;</a:t>
            </a:r>
            <a:br>
              <a:rPr lang="ru-RU" sz="2000" dirty="0">
                <a:solidFill>
                  <a:schemeClr val="tx1"/>
                </a:solidFill>
                <a:effectLst/>
              </a:rPr>
            </a:br>
            <a:r>
              <a:rPr lang="ru-RU" sz="2000" dirty="0">
                <a:solidFill>
                  <a:schemeClr val="tx1"/>
                </a:solidFill>
                <a:effectLst/>
              </a:rPr>
              <a:t>- обучать исследовательским действиям.</a:t>
            </a:r>
            <a:br>
              <a:rPr lang="ru-RU" sz="2000" dirty="0">
                <a:solidFill>
                  <a:schemeClr val="tx1"/>
                </a:solidFill>
                <a:effectLst/>
              </a:rPr>
            </a:b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23728" y="1051026"/>
            <a:ext cx="4327170" cy="5775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6868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33" y="116632"/>
            <a:ext cx="9119867" cy="1224136"/>
          </a:xfrm>
        </p:spPr>
        <p:txBody>
          <a:bodyPr>
            <a:noAutofit/>
          </a:bodyPr>
          <a:lstStyle/>
          <a:p>
            <a:r>
              <a:rPr lang="ru-RU" sz="1800" dirty="0" smtClean="0">
                <a:solidFill>
                  <a:schemeClr val="tx1"/>
                </a:solidFill>
                <a:effectLst/>
              </a:rPr>
              <a:t/>
            </a:r>
            <a:br>
              <a:rPr lang="ru-RU" sz="1800" dirty="0" smtClean="0">
                <a:solidFill>
                  <a:schemeClr val="tx1"/>
                </a:solidFill>
                <a:effectLst/>
              </a:rPr>
            </a:br>
            <a:r>
              <a:rPr lang="ru-RU" sz="2000" dirty="0" smtClean="0">
                <a:solidFill>
                  <a:schemeClr val="tx1"/>
                </a:solidFill>
                <a:effectLst/>
              </a:rPr>
              <a:t>«</a:t>
            </a:r>
            <a:r>
              <a:rPr lang="ru-RU" sz="2000" dirty="0">
                <a:solidFill>
                  <a:schemeClr val="tx1"/>
                </a:solidFill>
                <a:effectLst/>
              </a:rPr>
              <a:t>Наблюдение за таяньем снега</a:t>
            </a:r>
            <a:r>
              <a:rPr lang="ru-RU" sz="2000" dirty="0" smtClean="0">
                <a:solidFill>
                  <a:schemeClr val="tx1"/>
                </a:solidFill>
                <a:effectLst/>
              </a:rPr>
              <a:t>»</a:t>
            </a: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  <a:effectLst/>
              </a:rPr>
              <a:t>Цели</a:t>
            </a:r>
            <a:r>
              <a:rPr lang="ru-RU" sz="2000" b="0" dirty="0">
                <a:solidFill>
                  <a:schemeClr val="tx1"/>
                </a:solidFill>
                <a:effectLst/>
              </a:rPr>
              <a:t>: расширять представления детей о сезонных изменениях– снег, закреплять знания о взаимосвязях, происходящих в не­живой природе (солнце — снег), воспитывать любовь к природе.</a:t>
            </a: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00808"/>
            <a:ext cx="4896544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556792"/>
            <a:ext cx="3581822" cy="477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6322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" y="188640"/>
            <a:ext cx="4896544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4724" y="2899568"/>
            <a:ext cx="4258303" cy="3193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0683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4392489" cy="5856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172749"/>
            <a:ext cx="3960440" cy="528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9611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33" y="116632"/>
            <a:ext cx="9119867" cy="1224136"/>
          </a:xfrm>
        </p:spPr>
        <p:txBody>
          <a:bodyPr>
            <a:noAutofit/>
          </a:bodyPr>
          <a:lstStyle/>
          <a:p>
            <a:pPr fontAlgn="base"/>
            <a:r>
              <a:rPr lang="ru-RU" sz="2400" u="sng" dirty="0">
                <a:solidFill>
                  <a:schemeClr val="tx1"/>
                </a:solidFill>
                <a:effectLst/>
              </a:rPr>
              <a:t>«Найди дерево»</a:t>
            </a:r>
            <a:br>
              <a:rPr lang="ru-RU" sz="2400" u="sng" dirty="0">
                <a:solidFill>
                  <a:schemeClr val="tx1"/>
                </a:solidFill>
                <a:effectLst/>
              </a:rPr>
            </a:br>
            <a:r>
              <a:rPr lang="ru-RU" sz="2400" u="sng" dirty="0">
                <a:solidFill>
                  <a:schemeClr val="tx1"/>
                </a:solidFill>
                <a:effectLst/>
              </a:rPr>
              <a:t>Цель: </a:t>
            </a:r>
            <a:r>
              <a:rPr lang="ru-RU" sz="1800" b="0" dirty="0">
                <a:solidFill>
                  <a:schemeClr val="tx1"/>
                </a:solidFill>
                <a:effectLst/>
              </a:rPr>
              <a:t>закрепление названий и признаков деревьев; совершенствование движений в природных условиях, ориентирование в пространстве. </a:t>
            </a: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484784"/>
            <a:ext cx="4029912" cy="5373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6335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33" y="116632"/>
            <a:ext cx="9119867" cy="1224136"/>
          </a:xfrm>
        </p:spPr>
        <p:txBody>
          <a:bodyPr>
            <a:noAutofit/>
          </a:bodyPr>
          <a:lstStyle/>
          <a:p>
            <a:r>
              <a:rPr lang="ru-RU" sz="2800" b="0" u="sng" dirty="0">
                <a:solidFill>
                  <a:schemeClr val="tx1"/>
                </a:solidFill>
                <a:effectLst/>
              </a:rPr>
              <a:t>Трудовая деятельность</a:t>
            </a:r>
            <a:r>
              <a:rPr lang="ru-RU" sz="2800" b="0" dirty="0" smtClean="0">
                <a:solidFill>
                  <a:schemeClr val="tx1"/>
                </a:solidFill>
                <a:effectLst/>
              </a:rPr>
              <a:t>:</a:t>
            </a:r>
            <a:br>
              <a:rPr lang="ru-RU" sz="2800" b="0" dirty="0" smtClean="0">
                <a:solidFill>
                  <a:schemeClr val="tx1"/>
                </a:solidFill>
                <a:effectLst/>
              </a:rPr>
            </a:br>
            <a:r>
              <a:rPr lang="ru-RU" sz="2800" b="0" dirty="0" smtClean="0">
                <a:solidFill>
                  <a:schemeClr val="tx1"/>
                </a:solidFill>
                <a:effectLst/>
              </a:rPr>
              <a:t>сгребаем </a:t>
            </a:r>
            <a:r>
              <a:rPr lang="ru-RU" sz="2800" b="0" dirty="0">
                <a:solidFill>
                  <a:schemeClr val="tx1"/>
                </a:solidFill>
                <a:effectLst/>
              </a:rPr>
              <a:t>снег вокруг </a:t>
            </a:r>
            <a:r>
              <a:rPr lang="ru-RU" sz="2800" dirty="0">
                <a:solidFill>
                  <a:schemeClr val="tx1"/>
                </a:solidFill>
                <a:effectLst/>
              </a:rPr>
              <a:t>деревьев</a:t>
            </a:r>
            <a:r>
              <a:rPr lang="ru-RU" sz="2800" b="0" dirty="0">
                <a:solidFill>
                  <a:schemeClr val="tx1"/>
                </a:solidFill>
                <a:effectLst/>
              </a:rPr>
              <a:t>. Утепляем корни.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484784"/>
            <a:ext cx="4512501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867030"/>
            <a:ext cx="4474768" cy="3356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9888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33" y="116632"/>
            <a:ext cx="9119867" cy="1224136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tx1"/>
                </a:solidFill>
                <a:effectLst/>
              </a:rPr>
              <a:t> </a:t>
            </a:r>
            <a:r>
              <a:rPr lang="ru-RU" dirty="0" smtClean="0">
                <a:solidFill>
                  <a:schemeClr val="tx1"/>
                </a:solidFill>
                <a:effectLst/>
              </a:rPr>
              <a:t/>
            </a:r>
            <a:br>
              <a:rPr lang="ru-RU" dirty="0" smtClean="0">
                <a:solidFill>
                  <a:schemeClr val="tx1"/>
                </a:solidFill>
                <a:effectLst/>
              </a:rPr>
            </a:br>
            <a:r>
              <a:rPr lang="ru-RU" dirty="0" smtClean="0">
                <a:solidFill>
                  <a:schemeClr val="tx1"/>
                </a:solidFill>
                <a:effectLst/>
              </a:rPr>
              <a:t>«</a:t>
            </a:r>
            <a:r>
              <a:rPr lang="ru-RU" dirty="0">
                <a:solidFill>
                  <a:schemeClr val="tx1"/>
                </a:solidFill>
                <a:effectLst/>
              </a:rPr>
              <a:t>Термометр</a:t>
            </a:r>
            <a:r>
              <a:rPr lang="ru-RU" dirty="0" smtClean="0">
                <a:solidFill>
                  <a:schemeClr val="tx1"/>
                </a:solidFill>
                <a:effectLst/>
              </a:rPr>
              <a:t>»</a:t>
            </a:r>
            <a:br>
              <a:rPr lang="ru-RU" dirty="0" smtClean="0">
                <a:solidFill>
                  <a:schemeClr val="tx1"/>
                </a:solidFill>
                <a:effectLst/>
              </a:rPr>
            </a:br>
            <a:r>
              <a:rPr lang="ru-RU" dirty="0">
                <a:solidFill>
                  <a:schemeClr val="tx1"/>
                </a:solidFill>
                <a:effectLst/>
              </a:rPr>
              <a:t>Цель:</a:t>
            </a:r>
            <a:r>
              <a:rPr lang="ru-RU" b="0" dirty="0">
                <a:solidFill>
                  <a:schemeClr val="tx1"/>
                </a:solidFill>
                <a:effectLst/>
              </a:rPr>
              <a:t> </a:t>
            </a:r>
            <a:r>
              <a:rPr lang="ru-RU" sz="3100" b="0" dirty="0">
                <a:solidFill>
                  <a:schemeClr val="tx1"/>
                </a:solidFill>
                <a:effectLst/>
              </a:rPr>
              <a:t>раскрыть понятие «Термометр для воды</a:t>
            </a:r>
            <a:r>
              <a:rPr lang="ru-RU" sz="3100" b="0" dirty="0" smtClean="0">
                <a:solidFill>
                  <a:schemeClr val="tx1"/>
                </a:solidFill>
                <a:effectLst/>
              </a:rPr>
              <a:t>»</a:t>
            </a:r>
            <a:r>
              <a:rPr lang="ru-RU" sz="3100" dirty="0">
                <a:effectLst/>
              </a:rPr>
              <a:t/>
            </a:r>
            <a:br>
              <a:rPr lang="ru-RU" sz="3100" dirty="0">
                <a:effectLst/>
              </a:rPr>
            </a:br>
            <a:endParaRPr lang="ru-RU" sz="3100" dirty="0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72816"/>
            <a:ext cx="3711587" cy="4948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713360"/>
            <a:ext cx="3672408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4835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4" y="476672"/>
            <a:ext cx="4680141" cy="6240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692696"/>
            <a:ext cx="4212468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0615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084"/>
            <a:ext cx="8928992" cy="73162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>
                <a:solidFill>
                  <a:schemeClr val="tx1"/>
                </a:solidFill>
              </a:rPr>
              <a:t>Задачи: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0948" y="980728"/>
            <a:ext cx="8229600" cy="5485345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b="1" dirty="0" smtClean="0"/>
              <a:t>Познавательные:- </a:t>
            </a:r>
            <a:br>
              <a:rPr lang="ru-RU" b="1" dirty="0" smtClean="0"/>
            </a:br>
            <a:r>
              <a:rPr lang="ru-RU" b="1" dirty="0" smtClean="0"/>
              <a:t>- </a:t>
            </a:r>
            <a:r>
              <a:rPr lang="ru-RU" dirty="0" smtClean="0"/>
              <a:t>расширение </a:t>
            </a:r>
            <a:r>
              <a:rPr lang="ru-RU" dirty="0"/>
              <a:t>и систематизация элементарных естественнонаучных и экологических представлений </a:t>
            </a:r>
            <a:r>
              <a:rPr lang="ru-RU" dirty="0" smtClean="0"/>
              <a:t>детей</a:t>
            </a:r>
            <a:r>
              <a:rPr lang="ru-RU" dirty="0" smtClean="0"/>
              <a:t>;</a:t>
            </a:r>
            <a:br>
              <a:rPr lang="ru-RU" dirty="0" smtClean="0"/>
            </a:br>
            <a:r>
              <a:rPr lang="ru-RU" dirty="0" smtClean="0"/>
              <a:t>- закреплять </a:t>
            </a:r>
            <a:r>
              <a:rPr lang="ru-RU" dirty="0"/>
              <a:t>представления о том, что человек часть природы и что он должен беречь, охранять и защищать её</a:t>
            </a:r>
            <a:r>
              <a:rPr lang="ru-RU" dirty="0" smtClean="0"/>
              <a:t>;</a:t>
            </a:r>
            <a:br>
              <a:rPr lang="ru-RU" dirty="0" smtClean="0"/>
            </a:br>
            <a:r>
              <a:rPr lang="ru-RU" dirty="0" smtClean="0"/>
              <a:t>-формирование </a:t>
            </a:r>
            <a:r>
              <a:rPr lang="ru-RU" dirty="0"/>
              <a:t>навыков культуры поведения в </a:t>
            </a:r>
            <a:r>
              <a:rPr lang="ru-RU" dirty="0" smtClean="0"/>
              <a:t>природе.</a:t>
            </a:r>
            <a:endParaRPr lang="ru-RU" dirty="0"/>
          </a:p>
          <a:p>
            <a:pPr marL="0" indent="0">
              <a:buNone/>
            </a:pPr>
            <a:r>
              <a:rPr lang="ru-RU" b="1" dirty="0" smtClean="0"/>
              <a:t>Развивающие</a:t>
            </a:r>
            <a:r>
              <a:rPr lang="ru-RU" b="1" dirty="0"/>
              <a:t>:</a:t>
            </a:r>
          </a:p>
          <a:p>
            <a:pPr marL="0" indent="0">
              <a:buNone/>
            </a:pPr>
            <a:r>
              <a:rPr lang="ru-RU" dirty="0" smtClean="0"/>
              <a:t>- развитие </a:t>
            </a:r>
            <a:r>
              <a:rPr lang="ru-RU" dirty="0"/>
              <a:t>стремления к познавательно -исследовательской </a:t>
            </a:r>
            <a:r>
              <a:rPr lang="ru-RU" dirty="0" smtClean="0"/>
              <a:t>деятельности;</a:t>
            </a:r>
          </a:p>
          <a:p>
            <a:pPr marL="0" indent="0">
              <a:buNone/>
            </a:pPr>
            <a:r>
              <a:rPr lang="ru-RU" dirty="0" smtClean="0"/>
              <a:t>- способствование овладению приемами практического взаимодействия с окружающими предметами;</a:t>
            </a:r>
          </a:p>
          <a:p>
            <a:pPr marL="0" indent="0">
              <a:buNone/>
            </a:pPr>
            <a:r>
              <a:rPr lang="ru-RU" dirty="0" smtClean="0"/>
              <a:t>- развитие </a:t>
            </a:r>
            <a:r>
              <a:rPr lang="ru-RU" dirty="0"/>
              <a:t>мыслительной активности, умения наблюдать, анализировать, делать выводы;</a:t>
            </a:r>
          </a:p>
          <a:p>
            <a:pPr marL="0" indent="0">
              <a:buNone/>
            </a:pPr>
            <a:r>
              <a:rPr lang="ru-RU" dirty="0" smtClean="0"/>
              <a:t>- создание </a:t>
            </a:r>
            <a:r>
              <a:rPr lang="ru-RU" dirty="0"/>
              <a:t>предпосылок формирования практических и умственных действий.</a:t>
            </a:r>
          </a:p>
          <a:p>
            <a:pPr marL="0" indent="0">
              <a:buNone/>
            </a:pPr>
            <a:r>
              <a:rPr lang="ru-RU" b="1" dirty="0"/>
              <a:t>Воспитательные:</a:t>
            </a:r>
          </a:p>
          <a:p>
            <a:pPr marL="0" indent="0">
              <a:buNone/>
            </a:pPr>
            <a:r>
              <a:rPr lang="ru-RU" dirty="0" smtClean="0"/>
              <a:t>- стимулирование </a:t>
            </a:r>
            <a:r>
              <a:rPr lang="ru-RU" dirty="0"/>
              <a:t>желания детей экспериментировать;</a:t>
            </a:r>
          </a:p>
          <a:p>
            <a:pPr marL="0" indent="0">
              <a:buNone/>
            </a:pPr>
            <a:r>
              <a:rPr lang="ru-RU" dirty="0" smtClean="0"/>
              <a:t>- формирование </a:t>
            </a:r>
            <a:r>
              <a:rPr lang="ru-RU" dirty="0"/>
              <a:t>коммуникативных навыков</a:t>
            </a:r>
            <a:r>
              <a:rPr lang="ru-RU" dirty="0"/>
              <a:t>.</a:t>
            </a:r>
            <a:br>
              <a:rPr lang="ru-RU" dirty="0"/>
            </a:br>
            <a:r>
              <a:rPr lang="ru-RU" dirty="0" smtClean="0"/>
              <a:t>- воспитывать </a:t>
            </a:r>
            <a:r>
              <a:rPr lang="ru-RU" dirty="0"/>
              <a:t>у детей заботливое отношение к природе путем целенаправленного общения их с </a:t>
            </a:r>
            <a:r>
              <a:rPr lang="ru-RU" dirty="0" smtClean="0"/>
              <a:t>природой. </a:t>
            </a:r>
            <a:endParaRPr lang="ru-RU" dirty="0"/>
          </a:p>
          <a:p>
            <a:endParaRPr lang="ru-RU" dirty="0"/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0477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278" y="-59692"/>
            <a:ext cx="9223588" cy="6917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0941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33" y="116632"/>
            <a:ext cx="9119867" cy="1224136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«Зайка»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628800"/>
            <a:ext cx="3936437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 descr="I:\DCIM\155___02\IMG_837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852936"/>
            <a:ext cx="4752528" cy="2670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4223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33" y="116632"/>
            <a:ext cx="9119867" cy="122413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«Елочка для малышей»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12776"/>
            <a:ext cx="7632650" cy="4293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9606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I:\DCIM\159___03\IMG_982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361"/>
            <a:ext cx="4038600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0"/>
            <a:ext cx="4038600" cy="302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4287" y="2943144"/>
            <a:ext cx="4970041" cy="3732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5898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501008"/>
            <a:ext cx="5190728" cy="2919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4133" y="116632"/>
            <a:ext cx="9228387" cy="1224136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«Солнечная система»</a:t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b="0" u="sng" dirty="0">
                <a:solidFill>
                  <a:schemeClr val="tx1"/>
                </a:solidFill>
                <a:effectLst/>
              </a:rPr>
              <a:t>Цель</a:t>
            </a:r>
            <a:r>
              <a:rPr lang="ru-RU" sz="2400" b="0" dirty="0">
                <a:solidFill>
                  <a:schemeClr val="tx1"/>
                </a:solidFill>
                <a:effectLst/>
              </a:rPr>
              <a:t>: создание условий для формирования представлений детей о </a:t>
            </a:r>
            <a:r>
              <a:rPr lang="ru-RU" sz="2400" dirty="0">
                <a:solidFill>
                  <a:schemeClr val="tx1"/>
                </a:solidFill>
                <a:effectLst/>
              </a:rPr>
              <a:t>солнечной системе</a:t>
            </a:r>
            <a:r>
              <a:rPr lang="ru-RU" sz="2400" b="0" dirty="0">
                <a:solidFill>
                  <a:schemeClr val="tx1"/>
                </a:solidFill>
                <a:effectLst/>
              </a:rPr>
              <a:t>.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503" y="1556792"/>
            <a:ext cx="4736527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9987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4133" y="44624"/>
            <a:ext cx="8652323" cy="1080120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</a:t>
            </a:r>
            <a:r>
              <a:rPr lang="ru-RU" dirty="0">
                <a:solidFill>
                  <a:schemeClr val="tx2"/>
                </a:solidFill>
                <a:effectLst/>
              </a:rPr>
              <a:t>Познавательно-исследовательская деятельность</a:t>
            </a:r>
            <a:r>
              <a:rPr lang="ru-RU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ru-RU" sz="4000" dirty="0">
              <a:solidFill>
                <a:schemeClr val="tx1"/>
              </a:solidFill>
            </a:endParaRP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4784"/>
            <a:ext cx="9050960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7245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33" y="116632"/>
            <a:ext cx="9119867" cy="122413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Праздник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«Хлеб всему голова»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3608" y="1412776"/>
            <a:ext cx="2893244" cy="5146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268760"/>
            <a:ext cx="3024336" cy="5371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9837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33" y="44624"/>
            <a:ext cx="8580315" cy="1224136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chemeClr val="tx1"/>
                </a:solidFill>
              </a:rPr>
              <a:t>Формы работы с родителями</a:t>
            </a:r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0948" y="1340768"/>
            <a:ext cx="8229600" cy="5125305"/>
          </a:xfrm>
        </p:spPr>
        <p:txBody>
          <a:bodyPr>
            <a:normAutofit fontScale="25000" lnSpcReduction="20000"/>
          </a:bodyPr>
          <a:lstStyle/>
          <a:p>
            <a:pPr lvl="0">
              <a:buFont typeface="Wingdings" pitchFamily="2" charset="2"/>
              <a:buChar char="Ø"/>
            </a:pPr>
            <a:endParaRPr lang="ru-RU" dirty="0" smtClean="0"/>
          </a:p>
          <a:p>
            <a:pPr lvl="0">
              <a:buFont typeface="Wingdings" pitchFamily="2" charset="2"/>
              <a:buChar char="Ø"/>
            </a:pPr>
            <a:r>
              <a:rPr lang="ru-RU" sz="14400" dirty="0" smtClean="0">
                <a:cs typeface="Aharoni" panose="02010803020104030203" pitchFamily="2" charset="-79"/>
              </a:rPr>
              <a:t>Анкетирование;</a:t>
            </a:r>
            <a:endParaRPr lang="ru-RU" sz="14400" dirty="0">
              <a:cs typeface="Aharoni" panose="02010803020104030203" pitchFamily="2" charset="-79"/>
            </a:endParaRPr>
          </a:p>
          <a:p>
            <a:pPr lvl="0">
              <a:buFont typeface="Wingdings" pitchFamily="2" charset="2"/>
              <a:buChar char="Ø"/>
            </a:pPr>
            <a:r>
              <a:rPr lang="ru-RU" sz="14400" dirty="0" smtClean="0">
                <a:cs typeface="Aharoni" panose="02010803020104030203" pitchFamily="2" charset="-79"/>
              </a:rPr>
              <a:t>Консультации;</a:t>
            </a:r>
          </a:p>
          <a:p>
            <a:pPr lvl="0">
              <a:buFont typeface="Wingdings" pitchFamily="2" charset="2"/>
              <a:buChar char="Ø"/>
            </a:pPr>
            <a:r>
              <a:rPr lang="ru-RU" sz="14400" dirty="0" smtClean="0">
                <a:cs typeface="Aharoni" panose="02010803020104030203" pitchFamily="2" charset="-79"/>
              </a:rPr>
              <a:t>Организация предметно-развивающей среды;</a:t>
            </a:r>
          </a:p>
          <a:p>
            <a:pPr lvl="0">
              <a:buFont typeface="Wingdings" pitchFamily="2" charset="2"/>
              <a:buChar char="Ø"/>
            </a:pPr>
            <a:r>
              <a:rPr lang="ru-RU" sz="14400" dirty="0" smtClean="0">
                <a:cs typeface="Aharoni" panose="02010803020104030203" pitchFamily="2" charset="-79"/>
              </a:rPr>
              <a:t>Экологические акции «Покорми птиц»; </a:t>
            </a:r>
            <a:r>
              <a:rPr lang="ru-RU" sz="14400" dirty="0">
                <a:cs typeface="Aharoni" panose="02010803020104030203" pitchFamily="2" charset="-79"/>
              </a:rPr>
              <a:t>"Гербарий своими руками</a:t>
            </a:r>
            <a:r>
              <a:rPr lang="ru-RU" sz="14400" dirty="0"/>
              <a:t>"</a:t>
            </a:r>
          </a:p>
          <a:p>
            <a:pPr lvl="0">
              <a:buFont typeface="Wingdings" pitchFamily="2" charset="2"/>
              <a:buChar char="Ø"/>
            </a:pPr>
            <a:endParaRPr lang="ru-RU" sz="12300" dirty="0"/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6788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33" y="116632"/>
            <a:ext cx="9012363" cy="504056"/>
          </a:xfrm>
        </p:spPr>
        <p:txBody>
          <a:bodyPr>
            <a:noAutofit/>
          </a:bodyPr>
          <a:lstStyle/>
          <a:p>
            <a:r>
              <a:rPr lang="ru-RU" sz="1800" dirty="0" smtClean="0">
                <a:effectLst/>
              </a:rPr>
              <a:t/>
            </a:r>
            <a:br>
              <a:rPr lang="ru-RU" sz="1800" dirty="0" smtClean="0">
                <a:effectLst/>
              </a:rPr>
            </a:br>
            <a:r>
              <a:rPr lang="ru-RU" sz="1800" dirty="0">
                <a:effectLst/>
              </a:rPr>
              <a:t/>
            </a:r>
            <a:br>
              <a:rPr lang="ru-RU" sz="1800" dirty="0">
                <a:effectLst/>
              </a:rPr>
            </a:br>
            <a:r>
              <a:rPr lang="ru-RU" sz="1800" dirty="0" smtClean="0">
                <a:effectLst/>
              </a:rPr>
              <a:t/>
            </a:r>
            <a:br>
              <a:rPr lang="ru-RU" sz="1800" dirty="0" smtClean="0">
                <a:effectLst/>
              </a:rPr>
            </a:br>
            <a:r>
              <a:rPr lang="ru-RU" sz="2400" dirty="0" smtClean="0">
                <a:solidFill>
                  <a:schemeClr val="tx1"/>
                </a:solidFill>
                <a:effectLst/>
              </a:rPr>
              <a:t>Экологический конкурс-выставка поделок детей и родителей</a:t>
            </a:r>
            <a:r>
              <a:rPr lang="ru-RU" sz="2400" dirty="0">
                <a:solidFill>
                  <a:schemeClr val="tx1"/>
                </a:solidFill>
                <a:effectLst/>
              </a:rPr>
              <a:t> </a:t>
            </a:r>
            <a:r>
              <a:rPr lang="ru-RU" sz="2400" i="1" dirty="0">
                <a:solidFill>
                  <a:schemeClr val="tx1"/>
                </a:solidFill>
                <a:effectLst/>
              </a:rPr>
              <a:t>«Покорми птиц зимой»</a:t>
            </a:r>
            <a:r>
              <a:rPr lang="ru-RU" sz="2400" dirty="0">
                <a:solidFill>
                  <a:schemeClr val="tx1"/>
                </a:solidFill>
                <a:effectLst/>
              </a:rPr>
              <a:t>. </a:t>
            </a:r>
            <a:r>
              <a:rPr lang="ru-RU" sz="2400" dirty="0" smtClean="0">
                <a:solidFill>
                  <a:schemeClr val="tx1"/>
                </a:solidFill>
                <a:effectLst/>
              </a:rPr>
              <a:t>Цель</a:t>
            </a:r>
            <a:r>
              <a:rPr lang="ru-RU" sz="1800" dirty="0">
                <a:solidFill>
                  <a:schemeClr val="tx1"/>
                </a:solidFill>
                <a:effectLst/>
              </a:rPr>
              <a:t> – привлечь внимание детей и взрослых к зимующим птицам, чтобы облегчить для них период зимовки, а также повысить уровень экологической активности населения. </a:t>
            </a:r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12776"/>
            <a:ext cx="3360373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412776"/>
            <a:ext cx="2628292" cy="35043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645024"/>
            <a:ext cx="4035425" cy="303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1606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914400" y="2232025"/>
            <a:ext cx="8229600" cy="42338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b="1" dirty="0" smtClean="0"/>
              <a:t>Спасибо за внимание!</a:t>
            </a:r>
            <a:endParaRPr lang="ru-RU" sz="6000" b="1" dirty="0"/>
          </a:p>
        </p:txBody>
      </p:sp>
    </p:spTree>
    <p:extLst>
      <p:ext uri="{BB962C8B-B14F-4D97-AF65-F5344CB8AC3E}">
        <p14:creationId xmlns:p14="http://schemas.microsoft.com/office/powerpoint/2010/main" val="111979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33" y="44624"/>
            <a:ext cx="9012363" cy="122413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Формы работы с детьми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0948" y="976184"/>
            <a:ext cx="8229600" cy="5489889"/>
          </a:xfrm>
        </p:spPr>
        <p:txBody>
          <a:bodyPr>
            <a:normAutofit fontScale="70000" lnSpcReduction="20000"/>
          </a:bodyPr>
          <a:lstStyle/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  <a:buSzPct val="120000"/>
              <a:buFontTx/>
              <a:buChar char="•"/>
              <a:defRPr/>
            </a:pPr>
            <a:endParaRPr lang="ru-RU" b="1" i="1" kern="0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  <a:buSzPct val="120000"/>
              <a:defRPr/>
            </a:pPr>
            <a:r>
              <a:rPr lang="ru-RU" b="1" i="1" kern="0" dirty="0" smtClean="0">
                <a:latin typeface="Times New Roman" pitchFamily="18" charset="0"/>
                <a:cs typeface="Aharoni" panose="02010803020104030203" pitchFamily="2" charset="-79"/>
              </a:rPr>
              <a:t>1.Наблюдения </a:t>
            </a:r>
            <a:r>
              <a:rPr lang="ru-RU" b="1" i="1" kern="0" dirty="0">
                <a:latin typeface="Times New Roman" pitchFamily="18" charset="0"/>
                <a:cs typeface="Aharoni" panose="02010803020104030203" pitchFamily="2" charset="-79"/>
              </a:rPr>
              <a:t>в природе</a:t>
            </a:r>
            <a:r>
              <a:rPr lang="ru-RU" b="1" i="1" kern="0" dirty="0" smtClean="0">
                <a:latin typeface="Times New Roman" pitchFamily="18" charset="0"/>
                <a:cs typeface="Aharoni" panose="02010803020104030203" pitchFamily="2" charset="-79"/>
              </a:rPr>
              <a:t>.</a:t>
            </a:r>
            <a:br>
              <a:rPr lang="ru-RU" b="1" i="1" kern="0" dirty="0" smtClean="0">
                <a:latin typeface="Times New Roman" pitchFamily="18" charset="0"/>
                <a:cs typeface="Aharoni" panose="02010803020104030203" pitchFamily="2" charset="-79"/>
              </a:rPr>
            </a:br>
            <a:r>
              <a:rPr lang="ru-RU" b="1" i="1" kern="0" dirty="0">
                <a:latin typeface="Times New Roman" pitchFamily="18" charset="0"/>
                <a:cs typeface="Aharoni" panose="02010803020104030203" pitchFamily="2" charset="-79"/>
              </a:rPr>
              <a:t>2. . Беседы.</a:t>
            </a:r>
          </a:p>
          <a:p>
            <a:pPr lvl="0"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  <a:buSzPct val="120000"/>
              <a:defRPr/>
            </a:pPr>
            <a:r>
              <a:rPr lang="ru-RU" b="1" i="1" kern="0" dirty="0" smtClean="0">
                <a:latin typeface="Times New Roman" pitchFamily="18" charset="0"/>
                <a:cs typeface="Aharoni" panose="02010803020104030203" pitchFamily="2" charset="-79"/>
              </a:rPr>
              <a:t>3.Экологические </a:t>
            </a:r>
            <a:r>
              <a:rPr lang="ru-RU" b="1" i="1" kern="0" dirty="0">
                <a:latin typeface="Times New Roman" pitchFamily="18" charset="0"/>
                <a:cs typeface="Aharoni" panose="02010803020104030203" pitchFamily="2" charset="-79"/>
              </a:rPr>
              <a:t>игры.</a:t>
            </a:r>
            <a:br>
              <a:rPr lang="ru-RU" b="1" i="1" kern="0" dirty="0">
                <a:latin typeface="Times New Roman" pitchFamily="18" charset="0"/>
                <a:cs typeface="Aharoni" panose="02010803020104030203" pitchFamily="2" charset="-79"/>
              </a:rPr>
            </a:br>
            <a:r>
              <a:rPr lang="ru-RU" b="1" i="1" kern="0" dirty="0" smtClean="0">
                <a:latin typeface="Times New Roman" pitchFamily="18" charset="0"/>
                <a:cs typeface="Aharoni" panose="02010803020104030203" pitchFamily="2" charset="-79"/>
              </a:rPr>
              <a:t>4.Экологические занятия.</a:t>
            </a:r>
          </a:p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  <a:buSzPct val="120000"/>
              <a:defRPr/>
            </a:pPr>
            <a:r>
              <a:rPr lang="ru-RU" b="1" i="1" kern="0" dirty="0" smtClean="0">
                <a:latin typeface="Times New Roman" pitchFamily="18" charset="0"/>
                <a:cs typeface="Aharoni" panose="02010803020104030203" pitchFamily="2" charset="-79"/>
              </a:rPr>
              <a:t>5.Экскурсии.</a:t>
            </a:r>
          </a:p>
          <a:p>
            <a:pPr lvl="0"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  <a:buSzPct val="120000"/>
              <a:defRPr/>
            </a:pPr>
            <a:r>
              <a:rPr lang="ru-RU" b="1" i="1" kern="0" dirty="0" smtClean="0">
                <a:latin typeface="Times New Roman" pitchFamily="18" charset="0"/>
                <a:cs typeface="Aharoni" panose="02010803020104030203" pitchFamily="2" charset="-79"/>
              </a:rPr>
              <a:t>6.  Рассматривание репродукций картин, иллюстраций.</a:t>
            </a:r>
          </a:p>
          <a:p>
            <a:pPr lvl="0" eaLnBrk="0" fontAlgn="base" hangingPunct="0">
              <a:spcAft>
                <a:spcPct val="0"/>
              </a:spcAft>
              <a:buClr>
                <a:srgbClr val="FFCC00"/>
              </a:buClr>
              <a:buSzPct val="120000"/>
              <a:tabLst>
                <a:tab pos="457200" algn="l"/>
              </a:tabLst>
              <a:defRPr/>
            </a:pPr>
            <a:r>
              <a:rPr lang="ru-RU" b="1" i="1" kern="0" dirty="0" smtClean="0">
                <a:latin typeface="Times New Roman" pitchFamily="18" charset="0"/>
                <a:cs typeface="Aharoni" panose="02010803020104030203" pitchFamily="2" charset="-79"/>
              </a:rPr>
              <a:t>7. Лаборатория юного эколога (проведение опытов и экспериментов).</a:t>
            </a:r>
          </a:p>
          <a:p>
            <a:pPr lvl="0" eaLnBrk="0" fontAlgn="base" hangingPunct="0">
              <a:spcAft>
                <a:spcPct val="0"/>
              </a:spcAft>
              <a:buClr>
                <a:srgbClr val="FFCC00"/>
              </a:buClr>
              <a:buSzPct val="120000"/>
              <a:tabLst>
                <a:tab pos="457200" algn="l"/>
              </a:tabLst>
              <a:defRPr/>
            </a:pPr>
            <a:r>
              <a:rPr lang="ru-RU" b="1" i="1" kern="0" dirty="0" smtClean="0">
                <a:latin typeface="Times New Roman" pitchFamily="18" charset="0"/>
                <a:cs typeface="Aharoni" panose="02010803020104030203" pitchFamily="2" charset="-79"/>
              </a:rPr>
              <a:t>8. Прогулки на участке детского сада и за его пределами.</a:t>
            </a:r>
          </a:p>
          <a:p>
            <a:pPr lvl="0" eaLnBrk="0" fontAlgn="base" hangingPunct="0">
              <a:spcAft>
                <a:spcPct val="0"/>
              </a:spcAft>
              <a:buClr>
                <a:srgbClr val="FFCC00"/>
              </a:buClr>
              <a:buSzPct val="120000"/>
              <a:tabLst>
                <a:tab pos="457200" algn="l"/>
              </a:tabLst>
              <a:defRPr/>
            </a:pPr>
            <a:r>
              <a:rPr lang="ru-RU" b="1" i="1" kern="0" dirty="0" smtClean="0">
                <a:latin typeface="Times New Roman" pitchFamily="18" charset="0"/>
                <a:cs typeface="Aharoni" panose="02010803020104030203" pitchFamily="2" charset="-79"/>
              </a:rPr>
              <a:t>9. Экологические выставки.</a:t>
            </a:r>
          </a:p>
          <a:p>
            <a:pPr lvl="0"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  <a:buSzPct val="120000"/>
              <a:defRPr/>
            </a:pPr>
            <a:r>
              <a:rPr lang="ru-RU" b="1" i="1" kern="0" dirty="0" smtClean="0">
                <a:latin typeface="Times New Roman" pitchFamily="18" charset="0"/>
                <a:cs typeface="Aharoni" panose="02010803020104030203" pitchFamily="2" charset="-79"/>
              </a:rPr>
              <a:t>10 .Экологические развлечения и праздники.</a:t>
            </a:r>
          </a:p>
          <a:p>
            <a:pPr lvl="0"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  <a:buSzPct val="120000"/>
              <a:defRPr/>
            </a:pPr>
            <a:r>
              <a:rPr lang="ru-RU" b="1" i="1" kern="0" dirty="0" smtClean="0">
                <a:latin typeface="Times New Roman" pitchFamily="18" charset="0"/>
                <a:cs typeface="Aharoni" panose="02010803020104030203" pitchFamily="2" charset="-79"/>
              </a:rPr>
              <a:t>11. Экологические акции. </a:t>
            </a:r>
          </a:p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  <a:buSzPct val="120000"/>
              <a:defRPr/>
            </a:pPr>
            <a:r>
              <a:rPr lang="ru-RU" b="1" i="1" kern="0" dirty="0" smtClean="0">
                <a:latin typeface="Times New Roman" pitchFamily="18" charset="0"/>
                <a:cs typeface="Aharoni" panose="02010803020104030203" pitchFamily="2" charset="-79"/>
              </a:rPr>
              <a:t>12. Обсуждение и проигрывание ситуаций, сюжета книг;</a:t>
            </a:r>
          </a:p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  <a:buSzPct val="120000"/>
              <a:defRPr/>
            </a:pPr>
            <a:r>
              <a:rPr lang="ru-RU" b="1" i="1" kern="0" dirty="0" smtClean="0">
                <a:latin typeface="Times New Roman" pitchFamily="18" charset="0"/>
                <a:cs typeface="Aharoni" panose="02010803020104030203" pitchFamily="2" charset="-79"/>
              </a:rPr>
              <a:t>13. Наблюдения за живыми объектами и явлениями природы;</a:t>
            </a:r>
            <a:br>
              <a:rPr lang="ru-RU" b="1" i="1" kern="0" dirty="0" smtClean="0">
                <a:latin typeface="Times New Roman" pitchFamily="18" charset="0"/>
                <a:cs typeface="Aharoni" panose="02010803020104030203" pitchFamily="2" charset="-79"/>
              </a:rPr>
            </a:br>
            <a:r>
              <a:rPr lang="ru-RU" b="1" i="1" kern="0" dirty="0" smtClean="0">
                <a:latin typeface="Times New Roman" pitchFamily="18" charset="0"/>
                <a:cs typeface="Aharoni" panose="02010803020104030203" pitchFamily="2" charset="-79"/>
              </a:rPr>
              <a:t>14. Работа в уголке природы.</a:t>
            </a:r>
            <a:br>
              <a:rPr lang="ru-RU" b="1" i="1" kern="0" dirty="0" smtClean="0">
                <a:latin typeface="Times New Roman" pitchFamily="18" charset="0"/>
                <a:cs typeface="Aharoni" panose="02010803020104030203" pitchFamily="2" charset="-79"/>
              </a:rPr>
            </a:br>
            <a:endParaRPr lang="ru-RU" b="1" i="1" kern="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7207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33" y="44624"/>
            <a:ext cx="9119867" cy="1224136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tx1"/>
                </a:solidFill>
              </a:rPr>
              <a:t>Предметно-развивающая среда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245723"/>
            <a:ext cx="5472608" cy="5604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4929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33" y="116632"/>
            <a:ext cx="9119867" cy="1224136"/>
          </a:xfrm>
        </p:spPr>
        <p:txBody>
          <a:bodyPr>
            <a:normAutofit/>
          </a:bodyPr>
          <a:lstStyle/>
          <a:p>
            <a:r>
              <a:rPr lang="ru-RU" dirty="0" smtClean="0"/>
              <a:t>    </a:t>
            </a:r>
            <a:r>
              <a:rPr lang="ru-RU" dirty="0" smtClean="0">
                <a:solidFill>
                  <a:schemeClr val="tx1"/>
                </a:solidFill>
              </a:rPr>
              <a:t>Уголок наблюдения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6" name="Picture 2" descr="I:\DCIM\160___04\IMG_993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24744"/>
            <a:ext cx="432048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4724" y="2983269"/>
            <a:ext cx="4186031" cy="2966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0134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4133" y="116632"/>
            <a:ext cx="9119867" cy="1224136"/>
          </a:xfrm>
        </p:spPr>
        <p:txBody>
          <a:bodyPr>
            <a:noAutofit/>
          </a:bodyPr>
          <a:lstStyle/>
          <a:p>
            <a:r>
              <a:rPr lang="ru-RU" sz="2400" u="sng" dirty="0" smtClean="0">
                <a:solidFill>
                  <a:schemeClr val="tx1"/>
                </a:solidFill>
              </a:rPr>
              <a:t>«Огород на окне»</a:t>
            </a:r>
            <a:br>
              <a:rPr lang="ru-RU" sz="2400" u="sng" dirty="0" smtClean="0">
                <a:solidFill>
                  <a:schemeClr val="tx1"/>
                </a:solidFill>
              </a:rPr>
            </a:br>
            <a:r>
              <a:rPr lang="ru-RU" sz="2400" u="sng" dirty="0" smtClean="0">
                <a:solidFill>
                  <a:schemeClr val="tx1"/>
                </a:solidFill>
              </a:rPr>
              <a:t>Цель</a:t>
            </a:r>
            <a:r>
              <a:rPr lang="ru-RU" sz="2400" u="sng" dirty="0">
                <a:solidFill>
                  <a:schemeClr val="tx1"/>
                </a:solidFill>
              </a:rPr>
              <a:t>. </a:t>
            </a:r>
            <a:r>
              <a:rPr lang="ru-RU" sz="2400" dirty="0">
                <a:solidFill>
                  <a:schemeClr val="tx1"/>
                </a:solidFill>
              </a:rPr>
              <a:t>Формирование экологических представлений детей об овощных культурах в процессе выращивания из семян</a:t>
            </a:r>
            <a:r>
              <a:rPr lang="ru-RU" sz="2400" dirty="0"/>
              <a:t>.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56792"/>
            <a:ext cx="4362128" cy="288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924944"/>
            <a:ext cx="4519033" cy="338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66129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760775" cy="6570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8286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33" y="116632"/>
            <a:ext cx="8868347" cy="1224136"/>
          </a:xfrm>
        </p:spPr>
        <p:txBody>
          <a:bodyPr/>
          <a:lstStyle/>
          <a:p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 descr="I:\DCIM\159___03\IMG_980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0740"/>
            <a:ext cx="4371012" cy="3278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I:\DCIM\159___03\IMG_980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4897" y="136690"/>
            <a:ext cx="4293735" cy="3220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4288" y="3645024"/>
            <a:ext cx="4035425" cy="303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672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TP102023625_template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82B83829-F2B3-479F-8406-B66CE293D42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978</TotalTime>
  <Words>131</Words>
  <Application>Microsoft Office PowerPoint</Application>
  <PresentationFormat>Экран (4:3)</PresentationFormat>
  <Paragraphs>62</Paragraphs>
  <Slides>39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5" baseType="lpstr">
      <vt:lpstr>Aharoni</vt:lpstr>
      <vt:lpstr>Arial</vt:lpstr>
      <vt:lpstr>Calibri</vt:lpstr>
      <vt:lpstr>Times New Roman</vt:lpstr>
      <vt:lpstr>Wingdings</vt:lpstr>
      <vt:lpstr>TP102023625_template</vt:lpstr>
      <vt:lpstr>Презентация PowerPoint</vt:lpstr>
      <vt:lpstr>Цель: </vt:lpstr>
      <vt:lpstr>Задачи:</vt:lpstr>
      <vt:lpstr>Формы работы с детьми </vt:lpstr>
      <vt:lpstr>Предметно-развивающая среда</vt:lpstr>
      <vt:lpstr>    Уголок наблюдения</vt:lpstr>
      <vt:lpstr>«Огород на окне» Цель. Формирование экологических представлений детей об овощных культурах в процессе выращивания из семян.</vt:lpstr>
      <vt:lpstr>Презентация PowerPoint</vt:lpstr>
      <vt:lpstr>Презентация PowerPoint</vt:lpstr>
      <vt:lpstr>Презентация PowerPoint</vt:lpstr>
      <vt:lpstr>Целевые прогулки и экскурсии</vt:lpstr>
      <vt:lpstr>Экологическая прогулка в парк «Тропарево» </vt:lpstr>
      <vt:lpstr>Наблюдение за цветником «Какие они, цветущие растения?» Цель: Закрепить знание названий цветов, растущих на участке детского сада, особенностей их строения, условий, необходимых для развития. </vt:lpstr>
      <vt:lpstr>Презентация PowerPoint</vt:lpstr>
      <vt:lpstr>Презентация PowerPoint</vt:lpstr>
      <vt:lpstr>«Сбор опавшей листвы для гербарий»</vt:lpstr>
      <vt:lpstr>Презентация PowerPoint</vt:lpstr>
      <vt:lpstr>«Уборка опавших листьев» Приучаем детей доводить начатое дело до конца;    воспитывать аккуратность, ответственность. </vt:lpstr>
      <vt:lpstr> Наблюдение за елью Цель: закреплять умение детей узнавать ель по характер­ным особенностям ее строения, признакам, отличающим ее от других деревьев.   </vt:lpstr>
      <vt:lpstr>   «Наблюдение за снегом» Цель: Уточнять и расширять представление о свойствах снега. </vt:lpstr>
      <vt:lpstr>  Наблюдение за снегом –  расширить представления о весне, разобрать свойства снега. (Продолжить наблюдать за снегом. Сравнить цвет снега (серый, грязный) с тем, каким он был зимой. Установить связь между солнечным светом, теплом и снеготаянием. </vt:lpstr>
      <vt:lpstr>Весенняя прогулка: наблюдение за капелью  Цели: - закреплять знания об изменениях воды в зависимости от температуры; - обучать исследовательским действиям. </vt:lpstr>
      <vt:lpstr> «Наблюдение за таяньем снега» Цели: расширять представления детей о сезонных изменениях– снег, закреплять знания о взаимосвязях, происходящих в не­живой природе (солнце — снег), воспитывать любовь к природе. </vt:lpstr>
      <vt:lpstr>Презентация PowerPoint</vt:lpstr>
      <vt:lpstr>Презентация PowerPoint</vt:lpstr>
      <vt:lpstr>«Найди дерево» Цель: закрепление названий и признаков деревьев; совершенствование движений в природных условиях, ориентирование в пространстве. </vt:lpstr>
      <vt:lpstr>Трудовая деятельность: сгребаем снег вокруг деревьев. Утепляем корни.</vt:lpstr>
      <vt:lpstr>  «Термометр» Цель: раскрыть понятие «Термометр для воды» </vt:lpstr>
      <vt:lpstr>Презентация PowerPoint</vt:lpstr>
      <vt:lpstr>Презентация PowerPoint</vt:lpstr>
      <vt:lpstr>«Зайка»</vt:lpstr>
      <vt:lpstr>«Елочка для малышей»</vt:lpstr>
      <vt:lpstr>Презентация PowerPoint</vt:lpstr>
      <vt:lpstr>«Солнечная система» Цель: создание условий для формирования представлений детей о солнечной системе.</vt:lpstr>
      <vt:lpstr>  Познавательно-исследовательская деятельность </vt:lpstr>
      <vt:lpstr>Праздник «Хлеб всему голова»</vt:lpstr>
      <vt:lpstr>Формы работы с родителями</vt:lpstr>
      <vt:lpstr>   Экологический конкурс-выставка поделок детей и родителей «Покорми птиц зимой». Цель – привлечь внимание детей и взрослых к зимующим птицам, чтобы облегчить для них период зимовки, а также повысить уровень экологической активности населения. 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Nature Природа</dc:title>
  <dc:creator>я</dc:creator>
  <cp:lastModifiedBy>RePack by Diakov</cp:lastModifiedBy>
  <cp:revision>111</cp:revision>
  <cp:lastPrinted>2018-04-09T07:10:14Z</cp:lastPrinted>
  <dcterms:created xsi:type="dcterms:W3CDTF">2013-12-22T07:33:43Z</dcterms:created>
  <dcterms:modified xsi:type="dcterms:W3CDTF">2018-04-09T09:55:41Z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TC020236269991</vt:lpwstr>
  </property>
</Properties>
</file>