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A7199-FD4A-49AD-B36B-5ED17BF93D3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46F9F38-1CFB-4F70-A24C-5005367C693A}">
      <dgm:prSet phldrT="[Текст]" custT="1"/>
      <dgm:spPr/>
      <dgm:t>
        <a:bodyPr/>
        <a:lstStyle/>
        <a:p>
          <a:r>
            <a:rPr lang="ru-RU" sz="1100" b="1" smtClean="0"/>
            <a:t>Части речи</a:t>
          </a:r>
          <a:endParaRPr lang="ru-RU" sz="1100" b="1" dirty="0"/>
        </a:p>
      </dgm:t>
    </dgm:pt>
    <dgm:pt modelId="{6A2E02DD-1EEF-4D33-9E90-FEEBD8EDED1F}" type="parTrans" cxnId="{DD107EE5-3B58-4BE2-AC78-15E21033AEA7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173692F1-591B-42AF-A9AA-E6EA5F71308F}" type="sibTrans" cxnId="{DD107EE5-3B58-4BE2-AC78-15E21033AEA7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64A552EC-A8CD-45D5-8AF8-254F7C28B7D4}">
      <dgm:prSet phldrT="[Текст]" custT="1"/>
      <dgm:spPr/>
      <dgm:t>
        <a:bodyPr/>
        <a:lstStyle/>
        <a:p>
          <a:r>
            <a:rPr lang="ru-RU" sz="1100" b="1" smtClean="0"/>
            <a:t>Кто</a:t>
          </a:r>
          <a:r>
            <a:rPr lang="en-US" sz="1100" b="1" smtClean="0"/>
            <a:t>?</a:t>
          </a:r>
          <a:endParaRPr lang="ru-RU" sz="1100" b="1" dirty="0"/>
        </a:p>
      </dgm:t>
    </dgm:pt>
    <dgm:pt modelId="{11B3B11A-BC05-48F3-A624-D0F2CE0A7BFA}" type="parTrans" cxnId="{36D973D6-00CE-40FF-828A-D87EF4467C58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08384301-A200-4997-BF9F-1C7F6CE5EF34}" type="sibTrans" cxnId="{36D973D6-00CE-40FF-828A-D87EF4467C58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C1D7A972-F800-4BB5-97C1-6B03D1A41A6B}">
      <dgm:prSet phldrT="[Текст]" custT="1"/>
      <dgm:spPr/>
      <dgm:t>
        <a:bodyPr/>
        <a:lstStyle/>
        <a:p>
          <a:r>
            <a:rPr lang="ru-RU" sz="1100" b="1" smtClean="0"/>
            <a:t>Явления природы</a:t>
          </a:r>
          <a:endParaRPr lang="ru-RU" sz="1100" b="1" dirty="0"/>
        </a:p>
      </dgm:t>
    </dgm:pt>
    <dgm:pt modelId="{53FEF898-8321-4A32-A402-04CC9269DAE4}" type="parTrans" cxnId="{1694B60B-8F64-4635-B678-107D5B1CD8D0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39E27CE7-3FAD-49AE-8579-88E2FC4FB259}" type="sibTrans" cxnId="{1694B60B-8F64-4635-B678-107D5B1CD8D0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35570879-C935-4B38-B0F3-97BB023A8054}">
      <dgm:prSet phldrT="[Текст]" custT="1"/>
      <dgm:spPr/>
      <dgm:t>
        <a:bodyPr/>
        <a:lstStyle/>
        <a:p>
          <a:r>
            <a:rPr lang="ru-RU" sz="1100" b="1" smtClean="0"/>
            <a:t>Чувства</a:t>
          </a:r>
          <a:endParaRPr lang="ru-RU" sz="1100" b="1" dirty="0"/>
        </a:p>
      </dgm:t>
    </dgm:pt>
    <dgm:pt modelId="{71C2A74B-43AB-42DD-A516-354BE48F483A}" type="parTrans" cxnId="{A210E66F-705D-43F5-A93C-977735AC9C4C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2BC888CF-FE49-4A06-9BD2-D83E57471DD3}" type="sibTrans" cxnId="{A210E66F-705D-43F5-A93C-977735AC9C4C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BADFAEEC-1274-43E9-8664-BFEDB6B84175}">
      <dgm:prSet phldrT="[Текст]" custT="1"/>
      <dgm:spPr/>
      <dgm:t>
        <a:bodyPr/>
        <a:lstStyle/>
        <a:p>
          <a:r>
            <a:rPr lang="ru-RU" sz="1100" b="1" smtClean="0"/>
            <a:t>Что</a:t>
          </a:r>
          <a:r>
            <a:rPr lang="en-US" sz="1100" b="1" smtClean="0"/>
            <a:t>?</a:t>
          </a:r>
          <a:endParaRPr lang="ru-RU" sz="1100" b="1" dirty="0"/>
        </a:p>
      </dgm:t>
    </dgm:pt>
    <dgm:pt modelId="{E65ED26B-8977-464D-9EA1-93A00C384EC8}" type="parTrans" cxnId="{97750042-54E0-4057-8223-AC5E77045CFA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497B615C-9BDE-4AA5-8D26-4DE8C694D2A3}" type="sibTrans" cxnId="{97750042-54E0-4057-8223-AC5E77045CFA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B94DCD91-1645-4BAF-B215-35B3AB3AA613}">
      <dgm:prSet phldrT="[Текст]" custT="1"/>
      <dgm:spPr/>
      <dgm:t>
        <a:bodyPr/>
        <a:lstStyle/>
        <a:p>
          <a:r>
            <a:rPr lang="ru-RU" sz="1100" b="1" smtClean="0"/>
            <a:t>Животные</a:t>
          </a:r>
          <a:endParaRPr lang="ru-RU" sz="1100" b="1" dirty="0"/>
        </a:p>
      </dgm:t>
    </dgm:pt>
    <dgm:pt modelId="{A555C08E-7021-434B-B969-889BC60E0133}" type="parTrans" cxnId="{3B06A694-FE24-4E4B-9A28-592008722645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AF27B6A8-1581-4850-85FF-787AA85227D5}" type="sibTrans" cxnId="{3B06A694-FE24-4E4B-9A28-592008722645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79B4BA48-5AF0-451A-8EDD-0E96DEE7AE9E}">
      <dgm:prSet phldrT="[Текст]" custT="1"/>
      <dgm:spPr/>
      <dgm:t>
        <a:bodyPr/>
        <a:lstStyle/>
        <a:p>
          <a:r>
            <a:rPr lang="ru-RU" sz="1100" b="1" smtClean="0"/>
            <a:t>Инструменты</a:t>
          </a:r>
          <a:endParaRPr lang="ru-RU" sz="1100" b="1" dirty="0"/>
        </a:p>
      </dgm:t>
    </dgm:pt>
    <dgm:pt modelId="{8173B426-13B9-4626-A93C-C838A12D9E26}" type="parTrans" cxnId="{50F2900E-7BAE-4379-8925-ED42678BC100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BBF862B7-7B08-4750-8106-8D73FC216226}" type="sibTrans" cxnId="{50F2900E-7BAE-4379-8925-ED42678BC100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6FE05007-7BCE-446A-978A-6B5B84F09766}">
      <dgm:prSet phldrT="[Текст]" custT="1"/>
      <dgm:spPr/>
      <dgm:t>
        <a:bodyPr/>
        <a:lstStyle/>
        <a:p>
          <a:r>
            <a:rPr lang="ru-RU" sz="1100" b="1" smtClean="0"/>
            <a:t>Профессии</a:t>
          </a:r>
          <a:endParaRPr lang="ru-RU" sz="1100" b="1" dirty="0"/>
        </a:p>
      </dgm:t>
    </dgm:pt>
    <dgm:pt modelId="{11C37552-6F41-4017-9152-837D3C6D4A30}" type="parTrans" cxnId="{EDC7D8AE-682A-4046-8330-E4252E868B43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600B332C-8883-4DD4-98C9-098181CFF3F7}" type="sibTrans" cxnId="{EDC7D8AE-682A-4046-8330-E4252E868B43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06E9AE16-C13B-4103-9763-1CD5D03365E5}">
      <dgm:prSet phldrT="[Текст]" custT="1"/>
      <dgm:spPr/>
      <dgm:t>
        <a:bodyPr/>
        <a:lstStyle/>
        <a:p>
          <a:r>
            <a:rPr lang="ru-RU" sz="1100" b="1" smtClean="0"/>
            <a:t>растения</a:t>
          </a:r>
          <a:endParaRPr lang="ru-RU" sz="1100" b="1" dirty="0"/>
        </a:p>
      </dgm:t>
    </dgm:pt>
    <dgm:pt modelId="{C644D2FA-EBFE-4388-89FA-5F46EB9FF467}" type="parTrans" cxnId="{3500807D-368F-4634-BB47-A4B38FDF2795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A811FCE9-10E4-48C5-B064-530C390EBE88}" type="sibTrans" cxnId="{3500807D-368F-4634-BB47-A4B38FDF2795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26C12BDA-D9FD-4F30-89A3-479C74D4D004}">
      <dgm:prSet phldrT="[Текст]" custT="1"/>
      <dgm:spPr/>
      <dgm:t>
        <a:bodyPr/>
        <a:lstStyle/>
        <a:p>
          <a:r>
            <a:rPr lang="ru-RU" sz="1100" b="1" dirty="0" smtClean="0"/>
            <a:t>люди</a:t>
          </a:r>
          <a:endParaRPr lang="ru-RU" sz="1100" b="1" dirty="0"/>
        </a:p>
      </dgm:t>
    </dgm:pt>
    <dgm:pt modelId="{EE087342-3699-408E-A69E-0CC638633633}" type="parTrans" cxnId="{058DFFED-A07A-4AC5-9ED9-B15ADA8003F1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F4CDCDBC-0DBE-44B6-A668-10CBE662D230}" type="sibTrans" cxnId="{058DFFED-A07A-4AC5-9ED9-B15ADA8003F1}">
      <dgm:prSet/>
      <dgm:spPr/>
      <dgm:t>
        <a:bodyPr/>
        <a:lstStyle/>
        <a:p>
          <a:endParaRPr lang="ru-RU" sz="1100" b="1">
            <a:solidFill>
              <a:srgbClr val="002060"/>
            </a:solidFill>
          </a:endParaRPr>
        </a:p>
      </dgm:t>
    </dgm:pt>
    <dgm:pt modelId="{5E638BC7-97B0-471E-AA89-470C5D6CEFE6}" type="pres">
      <dgm:prSet presAssocID="{6A8A7199-FD4A-49AD-B36B-5ED17BF93D3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064664-7761-4809-B1FC-65A564AFE968}" type="pres">
      <dgm:prSet presAssocID="{646F9F38-1CFB-4F70-A24C-5005367C693A}" presName="root1" presStyleCnt="0"/>
      <dgm:spPr/>
    </dgm:pt>
    <dgm:pt modelId="{E17D441D-4E5F-4078-9D8E-51D2BC262FBD}" type="pres">
      <dgm:prSet presAssocID="{646F9F38-1CFB-4F70-A24C-5005367C693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69860-E0A3-40C4-B027-6E2AABB09F38}" type="pres">
      <dgm:prSet presAssocID="{646F9F38-1CFB-4F70-A24C-5005367C693A}" presName="level2hierChild" presStyleCnt="0"/>
      <dgm:spPr/>
    </dgm:pt>
    <dgm:pt modelId="{9822C3D4-B842-4923-A3A3-C8B93015C9E9}" type="pres">
      <dgm:prSet presAssocID="{11B3B11A-BC05-48F3-A624-D0F2CE0A7BF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12C48C6-25F1-4821-B932-03DBCEB7BE25}" type="pres">
      <dgm:prSet presAssocID="{11B3B11A-BC05-48F3-A624-D0F2CE0A7BF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9E6F703-C239-4AC9-85CB-BD381B702B76}" type="pres">
      <dgm:prSet presAssocID="{64A552EC-A8CD-45D5-8AF8-254F7C28B7D4}" presName="root2" presStyleCnt="0"/>
      <dgm:spPr/>
    </dgm:pt>
    <dgm:pt modelId="{3D7F8842-2680-4A7A-9929-C48D8E431650}" type="pres">
      <dgm:prSet presAssocID="{64A552EC-A8CD-45D5-8AF8-254F7C28B7D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A2C58-8E52-4D34-97E2-764FB8E7D170}" type="pres">
      <dgm:prSet presAssocID="{64A552EC-A8CD-45D5-8AF8-254F7C28B7D4}" presName="level3hierChild" presStyleCnt="0"/>
      <dgm:spPr/>
    </dgm:pt>
    <dgm:pt modelId="{141557A9-1872-4FA2-ACF5-D9C162CB9562}" type="pres">
      <dgm:prSet presAssocID="{53FEF898-8321-4A32-A402-04CC9269DAE4}" presName="conn2-1" presStyleLbl="parChTrans1D3" presStyleIdx="0" presStyleCnt="7"/>
      <dgm:spPr/>
      <dgm:t>
        <a:bodyPr/>
        <a:lstStyle/>
        <a:p>
          <a:endParaRPr lang="ru-RU"/>
        </a:p>
      </dgm:t>
    </dgm:pt>
    <dgm:pt modelId="{5BACC6C2-284C-4293-849C-91494268413D}" type="pres">
      <dgm:prSet presAssocID="{53FEF898-8321-4A32-A402-04CC9269DAE4}" presName="connTx" presStyleLbl="parChTrans1D3" presStyleIdx="0" presStyleCnt="7"/>
      <dgm:spPr/>
      <dgm:t>
        <a:bodyPr/>
        <a:lstStyle/>
        <a:p>
          <a:endParaRPr lang="ru-RU"/>
        </a:p>
      </dgm:t>
    </dgm:pt>
    <dgm:pt modelId="{62D9EA8C-83CB-4116-B278-8FBB11F28E1D}" type="pres">
      <dgm:prSet presAssocID="{C1D7A972-F800-4BB5-97C1-6B03D1A41A6B}" presName="root2" presStyleCnt="0"/>
      <dgm:spPr/>
    </dgm:pt>
    <dgm:pt modelId="{2CABBA20-E545-4927-BEDC-C1E82EF33C14}" type="pres">
      <dgm:prSet presAssocID="{C1D7A972-F800-4BB5-97C1-6B03D1A41A6B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BBFD03-3A58-4AAB-8C32-C0F112548FAD}" type="pres">
      <dgm:prSet presAssocID="{C1D7A972-F800-4BB5-97C1-6B03D1A41A6B}" presName="level3hierChild" presStyleCnt="0"/>
      <dgm:spPr/>
    </dgm:pt>
    <dgm:pt modelId="{387F0B87-AD24-456C-9586-CA65E18E0916}" type="pres">
      <dgm:prSet presAssocID="{71C2A74B-43AB-42DD-A516-354BE48F483A}" presName="conn2-1" presStyleLbl="parChTrans1D3" presStyleIdx="1" presStyleCnt="7"/>
      <dgm:spPr/>
      <dgm:t>
        <a:bodyPr/>
        <a:lstStyle/>
        <a:p>
          <a:endParaRPr lang="ru-RU"/>
        </a:p>
      </dgm:t>
    </dgm:pt>
    <dgm:pt modelId="{29C2D65F-D827-41EF-9484-CCE0AA4237A3}" type="pres">
      <dgm:prSet presAssocID="{71C2A74B-43AB-42DD-A516-354BE48F483A}" presName="connTx" presStyleLbl="parChTrans1D3" presStyleIdx="1" presStyleCnt="7"/>
      <dgm:spPr/>
      <dgm:t>
        <a:bodyPr/>
        <a:lstStyle/>
        <a:p>
          <a:endParaRPr lang="ru-RU"/>
        </a:p>
      </dgm:t>
    </dgm:pt>
    <dgm:pt modelId="{FE3C5CC2-C384-436C-A2FA-514DFD26410F}" type="pres">
      <dgm:prSet presAssocID="{35570879-C935-4B38-B0F3-97BB023A8054}" presName="root2" presStyleCnt="0"/>
      <dgm:spPr/>
    </dgm:pt>
    <dgm:pt modelId="{E9AD7E5A-076D-4F73-A539-5479E9A28C37}" type="pres">
      <dgm:prSet presAssocID="{35570879-C935-4B38-B0F3-97BB023A8054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12470C-5BD6-4C53-A351-D9565228970F}" type="pres">
      <dgm:prSet presAssocID="{35570879-C935-4B38-B0F3-97BB023A8054}" presName="level3hierChild" presStyleCnt="0"/>
      <dgm:spPr/>
    </dgm:pt>
    <dgm:pt modelId="{C7A5D39E-5165-40A7-B9EB-3129B37E0456}" type="pres">
      <dgm:prSet presAssocID="{8173B426-13B9-4626-A93C-C838A12D9E26}" presName="conn2-1" presStyleLbl="parChTrans1D3" presStyleIdx="2" presStyleCnt="7"/>
      <dgm:spPr/>
      <dgm:t>
        <a:bodyPr/>
        <a:lstStyle/>
        <a:p>
          <a:endParaRPr lang="ru-RU"/>
        </a:p>
      </dgm:t>
    </dgm:pt>
    <dgm:pt modelId="{45E2BE05-625D-446C-AB19-AE49AB1F8608}" type="pres">
      <dgm:prSet presAssocID="{8173B426-13B9-4626-A93C-C838A12D9E26}" presName="connTx" presStyleLbl="parChTrans1D3" presStyleIdx="2" presStyleCnt="7"/>
      <dgm:spPr/>
      <dgm:t>
        <a:bodyPr/>
        <a:lstStyle/>
        <a:p>
          <a:endParaRPr lang="ru-RU"/>
        </a:p>
      </dgm:t>
    </dgm:pt>
    <dgm:pt modelId="{8592F763-E782-451B-AF85-B72EA61DFE16}" type="pres">
      <dgm:prSet presAssocID="{79B4BA48-5AF0-451A-8EDD-0E96DEE7AE9E}" presName="root2" presStyleCnt="0"/>
      <dgm:spPr/>
    </dgm:pt>
    <dgm:pt modelId="{BB31FDC5-5AE5-4AF6-9183-25C9A7EB2FFC}" type="pres">
      <dgm:prSet presAssocID="{79B4BA48-5AF0-451A-8EDD-0E96DEE7AE9E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9E4B2F-8600-44EA-B4DD-534544FA85A5}" type="pres">
      <dgm:prSet presAssocID="{79B4BA48-5AF0-451A-8EDD-0E96DEE7AE9E}" presName="level3hierChild" presStyleCnt="0"/>
      <dgm:spPr/>
    </dgm:pt>
    <dgm:pt modelId="{7F0F7ACC-5454-4A24-BF8E-6591535BA3C8}" type="pres">
      <dgm:prSet presAssocID="{11C37552-6F41-4017-9152-837D3C6D4A30}" presName="conn2-1" presStyleLbl="parChTrans1D3" presStyleIdx="3" presStyleCnt="7"/>
      <dgm:spPr/>
      <dgm:t>
        <a:bodyPr/>
        <a:lstStyle/>
        <a:p>
          <a:endParaRPr lang="ru-RU"/>
        </a:p>
      </dgm:t>
    </dgm:pt>
    <dgm:pt modelId="{F96BB5C7-E5BA-4788-A7B4-597CF1FC346B}" type="pres">
      <dgm:prSet presAssocID="{11C37552-6F41-4017-9152-837D3C6D4A30}" presName="connTx" presStyleLbl="parChTrans1D3" presStyleIdx="3" presStyleCnt="7"/>
      <dgm:spPr/>
      <dgm:t>
        <a:bodyPr/>
        <a:lstStyle/>
        <a:p>
          <a:endParaRPr lang="ru-RU"/>
        </a:p>
      </dgm:t>
    </dgm:pt>
    <dgm:pt modelId="{8A6F53A6-F608-4D0A-B2CF-5E6DE6EEC864}" type="pres">
      <dgm:prSet presAssocID="{6FE05007-7BCE-446A-978A-6B5B84F09766}" presName="root2" presStyleCnt="0"/>
      <dgm:spPr/>
    </dgm:pt>
    <dgm:pt modelId="{CF8F2A65-8E3A-4399-9BA2-B32E0B8FD161}" type="pres">
      <dgm:prSet presAssocID="{6FE05007-7BCE-446A-978A-6B5B84F09766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1DFCC7-9D2A-426D-8CAE-19F2AE0DE81C}" type="pres">
      <dgm:prSet presAssocID="{6FE05007-7BCE-446A-978A-6B5B84F09766}" presName="level3hierChild" presStyleCnt="0"/>
      <dgm:spPr/>
    </dgm:pt>
    <dgm:pt modelId="{0BBB88BE-D4B3-4338-A502-7C36F551324D}" type="pres">
      <dgm:prSet presAssocID="{C644D2FA-EBFE-4388-89FA-5F46EB9FF467}" presName="conn2-1" presStyleLbl="parChTrans1D3" presStyleIdx="4" presStyleCnt="7"/>
      <dgm:spPr/>
      <dgm:t>
        <a:bodyPr/>
        <a:lstStyle/>
        <a:p>
          <a:endParaRPr lang="ru-RU"/>
        </a:p>
      </dgm:t>
    </dgm:pt>
    <dgm:pt modelId="{4F919678-2807-4E75-8D73-6EEACF1069DB}" type="pres">
      <dgm:prSet presAssocID="{C644D2FA-EBFE-4388-89FA-5F46EB9FF467}" presName="connTx" presStyleLbl="parChTrans1D3" presStyleIdx="4" presStyleCnt="7"/>
      <dgm:spPr/>
      <dgm:t>
        <a:bodyPr/>
        <a:lstStyle/>
        <a:p>
          <a:endParaRPr lang="ru-RU"/>
        </a:p>
      </dgm:t>
    </dgm:pt>
    <dgm:pt modelId="{12177198-9B1B-4A0B-ABF0-18991433898B}" type="pres">
      <dgm:prSet presAssocID="{06E9AE16-C13B-4103-9763-1CD5D03365E5}" presName="root2" presStyleCnt="0"/>
      <dgm:spPr/>
    </dgm:pt>
    <dgm:pt modelId="{F9E75D47-07AF-45B7-BF29-6454C5E34871}" type="pres">
      <dgm:prSet presAssocID="{06E9AE16-C13B-4103-9763-1CD5D03365E5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C908B0-E3CB-463E-8C37-7B4ED7882350}" type="pres">
      <dgm:prSet presAssocID="{06E9AE16-C13B-4103-9763-1CD5D03365E5}" presName="level3hierChild" presStyleCnt="0"/>
      <dgm:spPr/>
    </dgm:pt>
    <dgm:pt modelId="{51BA6B56-4A4A-46A3-AAFF-D43FAA340021}" type="pres">
      <dgm:prSet presAssocID="{E65ED26B-8977-464D-9EA1-93A00C384EC8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DA73708-D737-462C-84DF-EEBC35618B5C}" type="pres">
      <dgm:prSet presAssocID="{E65ED26B-8977-464D-9EA1-93A00C384EC8}" presName="connTx" presStyleLbl="parChTrans1D2" presStyleIdx="1" presStyleCnt="2"/>
      <dgm:spPr/>
      <dgm:t>
        <a:bodyPr/>
        <a:lstStyle/>
        <a:p>
          <a:endParaRPr lang="ru-RU"/>
        </a:p>
      </dgm:t>
    </dgm:pt>
    <dgm:pt modelId="{9DD77304-F252-41AB-ACC8-5481CD50CB4A}" type="pres">
      <dgm:prSet presAssocID="{BADFAEEC-1274-43E9-8664-BFEDB6B84175}" presName="root2" presStyleCnt="0"/>
      <dgm:spPr/>
    </dgm:pt>
    <dgm:pt modelId="{40B63FAA-ACD7-403A-B8B1-843871940158}" type="pres">
      <dgm:prSet presAssocID="{BADFAEEC-1274-43E9-8664-BFEDB6B8417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3C00BC-1BF2-4AEF-85EA-A030BDDA5E99}" type="pres">
      <dgm:prSet presAssocID="{BADFAEEC-1274-43E9-8664-BFEDB6B84175}" presName="level3hierChild" presStyleCnt="0"/>
      <dgm:spPr/>
    </dgm:pt>
    <dgm:pt modelId="{7A6640A8-B2C0-4E2C-A585-917B862FD43B}" type="pres">
      <dgm:prSet presAssocID="{A555C08E-7021-434B-B969-889BC60E0133}" presName="conn2-1" presStyleLbl="parChTrans1D3" presStyleIdx="5" presStyleCnt="7"/>
      <dgm:spPr/>
      <dgm:t>
        <a:bodyPr/>
        <a:lstStyle/>
        <a:p>
          <a:endParaRPr lang="ru-RU"/>
        </a:p>
      </dgm:t>
    </dgm:pt>
    <dgm:pt modelId="{5652CE01-81C5-4BB4-872C-E04725CC1F73}" type="pres">
      <dgm:prSet presAssocID="{A555C08E-7021-434B-B969-889BC60E0133}" presName="connTx" presStyleLbl="parChTrans1D3" presStyleIdx="5" presStyleCnt="7"/>
      <dgm:spPr/>
      <dgm:t>
        <a:bodyPr/>
        <a:lstStyle/>
        <a:p>
          <a:endParaRPr lang="ru-RU"/>
        </a:p>
      </dgm:t>
    </dgm:pt>
    <dgm:pt modelId="{1FEB0DD9-C078-458A-957D-319B46CD0B0F}" type="pres">
      <dgm:prSet presAssocID="{B94DCD91-1645-4BAF-B215-35B3AB3AA613}" presName="root2" presStyleCnt="0"/>
      <dgm:spPr/>
    </dgm:pt>
    <dgm:pt modelId="{43D9C882-1893-40C0-915C-AB31ABF8FF1D}" type="pres">
      <dgm:prSet presAssocID="{B94DCD91-1645-4BAF-B215-35B3AB3AA613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5AD237-F992-4DBC-873E-4F6E1FCE7128}" type="pres">
      <dgm:prSet presAssocID="{B94DCD91-1645-4BAF-B215-35B3AB3AA613}" presName="level3hierChild" presStyleCnt="0"/>
      <dgm:spPr/>
    </dgm:pt>
    <dgm:pt modelId="{8FBC7B4D-E3E5-463D-972F-0CFDB9BCFEAA}" type="pres">
      <dgm:prSet presAssocID="{EE087342-3699-408E-A69E-0CC638633633}" presName="conn2-1" presStyleLbl="parChTrans1D3" presStyleIdx="6" presStyleCnt="7"/>
      <dgm:spPr/>
      <dgm:t>
        <a:bodyPr/>
        <a:lstStyle/>
        <a:p>
          <a:endParaRPr lang="ru-RU"/>
        </a:p>
      </dgm:t>
    </dgm:pt>
    <dgm:pt modelId="{C58C8F1E-7857-4101-BDC2-481389282119}" type="pres">
      <dgm:prSet presAssocID="{EE087342-3699-408E-A69E-0CC638633633}" presName="connTx" presStyleLbl="parChTrans1D3" presStyleIdx="6" presStyleCnt="7"/>
      <dgm:spPr/>
      <dgm:t>
        <a:bodyPr/>
        <a:lstStyle/>
        <a:p>
          <a:endParaRPr lang="ru-RU"/>
        </a:p>
      </dgm:t>
    </dgm:pt>
    <dgm:pt modelId="{D2DB0685-EC98-48C1-A194-AC55D21B2F62}" type="pres">
      <dgm:prSet presAssocID="{26C12BDA-D9FD-4F30-89A3-479C74D4D004}" presName="root2" presStyleCnt="0"/>
      <dgm:spPr/>
    </dgm:pt>
    <dgm:pt modelId="{197FFE7A-C232-45E1-998A-915BDE0ECE2A}" type="pres">
      <dgm:prSet presAssocID="{26C12BDA-D9FD-4F30-89A3-479C74D4D004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AC3F7F-1F0D-4A98-9D7A-01461A0A67DD}" type="pres">
      <dgm:prSet presAssocID="{26C12BDA-D9FD-4F30-89A3-479C74D4D004}" presName="level3hierChild" presStyleCnt="0"/>
      <dgm:spPr/>
    </dgm:pt>
  </dgm:ptLst>
  <dgm:cxnLst>
    <dgm:cxn modelId="{5D1B4E1B-FBBD-4735-9FE9-E7D5C8ED310D}" type="presOf" srcId="{06E9AE16-C13B-4103-9763-1CD5D03365E5}" destId="{F9E75D47-07AF-45B7-BF29-6454C5E34871}" srcOrd="0" destOrd="0" presId="urn:microsoft.com/office/officeart/2005/8/layout/hierarchy2"/>
    <dgm:cxn modelId="{A341D7AC-8918-4927-A24C-9D844CF34F50}" type="presOf" srcId="{6A8A7199-FD4A-49AD-B36B-5ED17BF93D3E}" destId="{5E638BC7-97B0-471E-AA89-470C5D6CEFE6}" srcOrd="0" destOrd="0" presId="urn:microsoft.com/office/officeart/2005/8/layout/hierarchy2"/>
    <dgm:cxn modelId="{5C25D1ED-8493-463F-8639-3ADABE989223}" type="presOf" srcId="{C644D2FA-EBFE-4388-89FA-5F46EB9FF467}" destId="{4F919678-2807-4E75-8D73-6EEACF1069DB}" srcOrd="1" destOrd="0" presId="urn:microsoft.com/office/officeart/2005/8/layout/hierarchy2"/>
    <dgm:cxn modelId="{1C12CAFF-0EB9-4645-B4AD-597BA3FC25F0}" type="presOf" srcId="{64A552EC-A8CD-45D5-8AF8-254F7C28B7D4}" destId="{3D7F8842-2680-4A7A-9929-C48D8E431650}" srcOrd="0" destOrd="0" presId="urn:microsoft.com/office/officeart/2005/8/layout/hierarchy2"/>
    <dgm:cxn modelId="{6CF5BBD7-A2C0-40F6-9B22-027C5F44B5EE}" type="presOf" srcId="{11B3B11A-BC05-48F3-A624-D0F2CE0A7BFA}" destId="{9822C3D4-B842-4923-A3A3-C8B93015C9E9}" srcOrd="0" destOrd="0" presId="urn:microsoft.com/office/officeart/2005/8/layout/hierarchy2"/>
    <dgm:cxn modelId="{A210E66F-705D-43F5-A93C-977735AC9C4C}" srcId="{64A552EC-A8CD-45D5-8AF8-254F7C28B7D4}" destId="{35570879-C935-4B38-B0F3-97BB023A8054}" srcOrd="1" destOrd="0" parTransId="{71C2A74B-43AB-42DD-A516-354BE48F483A}" sibTransId="{2BC888CF-FE49-4A06-9BD2-D83E57471DD3}"/>
    <dgm:cxn modelId="{1EFA10AE-12DB-4FD8-BB26-732121C46AFD}" type="presOf" srcId="{EE087342-3699-408E-A69E-0CC638633633}" destId="{8FBC7B4D-E3E5-463D-972F-0CFDB9BCFEAA}" srcOrd="0" destOrd="0" presId="urn:microsoft.com/office/officeart/2005/8/layout/hierarchy2"/>
    <dgm:cxn modelId="{A5B9C935-3845-4F1E-80AC-38DB36BD9931}" type="presOf" srcId="{79B4BA48-5AF0-451A-8EDD-0E96DEE7AE9E}" destId="{BB31FDC5-5AE5-4AF6-9183-25C9A7EB2FFC}" srcOrd="0" destOrd="0" presId="urn:microsoft.com/office/officeart/2005/8/layout/hierarchy2"/>
    <dgm:cxn modelId="{DD107EE5-3B58-4BE2-AC78-15E21033AEA7}" srcId="{6A8A7199-FD4A-49AD-B36B-5ED17BF93D3E}" destId="{646F9F38-1CFB-4F70-A24C-5005367C693A}" srcOrd="0" destOrd="0" parTransId="{6A2E02DD-1EEF-4D33-9E90-FEEBD8EDED1F}" sibTransId="{173692F1-591B-42AF-A9AA-E6EA5F71308F}"/>
    <dgm:cxn modelId="{D40A785E-3682-47C6-904B-6724F39EF010}" type="presOf" srcId="{53FEF898-8321-4A32-A402-04CC9269DAE4}" destId="{141557A9-1872-4FA2-ACF5-D9C162CB9562}" srcOrd="0" destOrd="0" presId="urn:microsoft.com/office/officeart/2005/8/layout/hierarchy2"/>
    <dgm:cxn modelId="{C1AFBBDF-27BD-48CB-9FA8-A3BC365F08EF}" type="presOf" srcId="{35570879-C935-4B38-B0F3-97BB023A8054}" destId="{E9AD7E5A-076D-4F73-A539-5479E9A28C37}" srcOrd="0" destOrd="0" presId="urn:microsoft.com/office/officeart/2005/8/layout/hierarchy2"/>
    <dgm:cxn modelId="{1694B60B-8F64-4635-B678-107D5B1CD8D0}" srcId="{64A552EC-A8CD-45D5-8AF8-254F7C28B7D4}" destId="{C1D7A972-F800-4BB5-97C1-6B03D1A41A6B}" srcOrd="0" destOrd="0" parTransId="{53FEF898-8321-4A32-A402-04CC9269DAE4}" sibTransId="{39E27CE7-3FAD-49AE-8579-88E2FC4FB259}"/>
    <dgm:cxn modelId="{19C0EF47-6A0D-495E-8042-ABBDA23F4BBD}" type="presOf" srcId="{E65ED26B-8977-464D-9EA1-93A00C384EC8}" destId="{7DA73708-D737-462C-84DF-EEBC35618B5C}" srcOrd="1" destOrd="0" presId="urn:microsoft.com/office/officeart/2005/8/layout/hierarchy2"/>
    <dgm:cxn modelId="{059DDDD0-C6FB-4F69-8323-DFEEF02C9C85}" type="presOf" srcId="{11B3B11A-BC05-48F3-A624-D0F2CE0A7BFA}" destId="{012C48C6-25F1-4821-B932-03DBCEB7BE25}" srcOrd="1" destOrd="0" presId="urn:microsoft.com/office/officeart/2005/8/layout/hierarchy2"/>
    <dgm:cxn modelId="{36D973D6-00CE-40FF-828A-D87EF4467C58}" srcId="{646F9F38-1CFB-4F70-A24C-5005367C693A}" destId="{64A552EC-A8CD-45D5-8AF8-254F7C28B7D4}" srcOrd="0" destOrd="0" parTransId="{11B3B11A-BC05-48F3-A624-D0F2CE0A7BFA}" sibTransId="{08384301-A200-4997-BF9F-1C7F6CE5EF34}"/>
    <dgm:cxn modelId="{DD1B07C9-1F8D-4160-8BDA-B57A0FD9934E}" type="presOf" srcId="{EE087342-3699-408E-A69E-0CC638633633}" destId="{C58C8F1E-7857-4101-BDC2-481389282119}" srcOrd="1" destOrd="0" presId="urn:microsoft.com/office/officeart/2005/8/layout/hierarchy2"/>
    <dgm:cxn modelId="{DA1514B7-5FB3-403B-92CF-9BF41326688A}" type="presOf" srcId="{8173B426-13B9-4626-A93C-C838A12D9E26}" destId="{C7A5D39E-5165-40A7-B9EB-3129B37E0456}" srcOrd="0" destOrd="0" presId="urn:microsoft.com/office/officeart/2005/8/layout/hierarchy2"/>
    <dgm:cxn modelId="{50F2900E-7BAE-4379-8925-ED42678BC100}" srcId="{64A552EC-A8CD-45D5-8AF8-254F7C28B7D4}" destId="{79B4BA48-5AF0-451A-8EDD-0E96DEE7AE9E}" srcOrd="2" destOrd="0" parTransId="{8173B426-13B9-4626-A93C-C838A12D9E26}" sibTransId="{BBF862B7-7B08-4750-8106-8D73FC216226}"/>
    <dgm:cxn modelId="{CA91CBE4-D65D-4248-A8AB-3DE76CDC4E0F}" type="presOf" srcId="{E65ED26B-8977-464D-9EA1-93A00C384EC8}" destId="{51BA6B56-4A4A-46A3-AAFF-D43FAA340021}" srcOrd="0" destOrd="0" presId="urn:microsoft.com/office/officeart/2005/8/layout/hierarchy2"/>
    <dgm:cxn modelId="{EDC7D8AE-682A-4046-8330-E4252E868B43}" srcId="{64A552EC-A8CD-45D5-8AF8-254F7C28B7D4}" destId="{6FE05007-7BCE-446A-978A-6B5B84F09766}" srcOrd="3" destOrd="0" parTransId="{11C37552-6F41-4017-9152-837D3C6D4A30}" sibTransId="{600B332C-8883-4DD4-98C9-098181CFF3F7}"/>
    <dgm:cxn modelId="{40D7393E-CBC4-492C-BA8B-4D2E555E5DF8}" type="presOf" srcId="{71C2A74B-43AB-42DD-A516-354BE48F483A}" destId="{387F0B87-AD24-456C-9586-CA65E18E0916}" srcOrd="0" destOrd="0" presId="urn:microsoft.com/office/officeart/2005/8/layout/hierarchy2"/>
    <dgm:cxn modelId="{56F29CC7-D1B8-4E31-ADB4-8D7BAAE81B7F}" type="presOf" srcId="{B94DCD91-1645-4BAF-B215-35B3AB3AA613}" destId="{43D9C882-1893-40C0-915C-AB31ABF8FF1D}" srcOrd="0" destOrd="0" presId="urn:microsoft.com/office/officeart/2005/8/layout/hierarchy2"/>
    <dgm:cxn modelId="{BB10213B-80CE-44CF-A1F9-28D4DB17565A}" type="presOf" srcId="{BADFAEEC-1274-43E9-8664-BFEDB6B84175}" destId="{40B63FAA-ACD7-403A-B8B1-843871940158}" srcOrd="0" destOrd="0" presId="urn:microsoft.com/office/officeart/2005/8/layout/hierarchy2"/>
    <dgm:cxn modelId="{40062EC8-231A-4C15-8A75-7A51AF45866F}" type="presOf" srcId="{A555C08E-7021-434B-B969-889BC60E0133}" destId="{5652CE01-81C5-4BB4-872C-E04725CC1F73}" srcOrd="1" destOrd="0" presId="urn:microsoft.com/office/officeart/2005/8/layout/hierarchy2"/>
    <dgm:cxn modelId="{D1684D4E-2599-44AE-B3CF-66B2B82B1CAC}" type="presOf" srcId="{71C2A74B-43AB-42DD-A516-354BE48F483A}" destId="{29C2D65F-D827-41EF-9484-CCE0AA4237A3}" srcOrd="1" destOrd="0" presId="urn:microsoft.com/office/officeart/2005/8/layout/hierarchy2"/>
    <dgm:cxn modelId="{97750042-54E0-4057-8223-AC5E77045CFA}" srcId="{646F9F38-1CFB-4F70-A24C-5005367C693A}" destId="{BADFAEEC-1274-43E9-8664-BFEDB6B84175}" srcOrd="1" destOrd="0" parTransId="{E65ED26B-8977-464D-9EA1-93A00C384EC8}" sibTransId="{497B615C-9BDE-4AA5-8D26-4DE8C694D2A3}"/>
    <dgm:cxn modelId="{94E6350F-2B2F-4AD6-A54C-6EC847DA18D1}" type="presOf" srcId="{C1D7A972-F800-4BB5-97C1-6B03D1A41A6B}" destId="{2CABBA20-E545-4927-BEDC-C1E82EF33C14}" srcOrd="0" destOrd="0" presId="urn:microsoft.com/office/officeart/2005/8/layout/hierarchy2"/>
    <dgm:cxn modelId="{5B91E913-032D-4F5D-B318-61D0D1869A8D}" type="presOf" srcId="{A555C08E-7021-434B-B969-889BC60E0133}" destId="{7A6640A8-B2C0-4E2C-A585-917B862FD43B}" srcOrd="0" destOrd="0" presId="urn:microsoft.com/office/officeart/2005/8/layout/hierarchy2"/>
    <dgm:cxn modelId="{058DFFED-A07A-4AC5-9ED9-B15ADA8003F1}" srcId="{BADFAEEC-1274-43E9-8664-BFEDB6B84175}" destId="{26C12BDA-D9FD-4F30-89A3-479C74D4D004}" srcOrd="1" destOrd="0" parTransId="{EE087342-3699-408E-A69E-0CC638633633}" sibTransId="{F4CDCDBC-0DBE-44B6-A668-10CBE662D230}"/>
    <dgm:cxn modelId="{E57C184A-0BD5-4543-ACDE-9329613232B9}" type="presOf" srcId="{6FE05007-7BCE-446A-978A-6B5B84F09766}" destId="{CF8F2A65-8E3A-4399-9BA2-B32E0B8FD161}" srcOrd="0" destOrd="0" presId="urn:microsoft.com/office/officeart/2005/8/layout/hierarchy2"/>
    <dgm:cxn modelId="{3B06A694-FE24-4E4B-9A28-592008722645}" srcId="{BADFAEEC-1274-43E9-8664-BFEDB6B84175}" destId="{B94DCD91-1645-4BAF-B215-35B3AB3AA613}" srcOrd="0" destOrd="0" parTransId="{A555C08E-7021-434B-B969-889BC60E0133}" sibTransId="{AF27B6A8-1581-4850-85FF-787AA85227D5}"/>
    <dgm:cxn modelId="{C7B5D767-9214-4120-AA20-24B62CBBC2C8}" type="presOf" srcId="{11C37552-6F41-4017-9152-837D3C6D4A30}" destId="{7F0F7ACC-5454-4A24-BF8E-6591535BA3C8}" srcOrd="0" destOrd="0" presId="urn:microsoft.com/office/officeart/2005/8/layout/hierarchy2"/>
    <dgm:cxn modelId="{4BED6CAD-A2A6-42D4-B752-131B18A64F4B}" type="presOf" srcId="{8173B426-13B9-4626-A93C-C838A12D9E26}" destId="{45E2BE05-625D-446C-AB19-AE49AB1F8608}" srcOrd="1" destOrd="0" presId="urn:microsoft.com/office/officeart/2005/8/layout/hierarchy2"/>
    <dgm:cxn modelId="{C6F03350-517D-475F-9565-05939868BCB8}" type="presOf" srcId="{11C37552-6F41-4017-9152-837D3C6D4A30}" destId="{F96BB5C7-E5BA-4788-A7B4-597CF1FC346B}" srcOrd="1" destOrd="0" presId="urn:microsoft.com/office/officeart/2005/8/layout/hierarchy2"/>
    <dgm:cxn modelId="{1AD9F54D-E983-414A-9ACE-77918A233D88}" type="presOf" srcId="{53FEF898-8321-4A32-A402-04CC9269DAE4}" destId="{5BACC6C2-284C-4293-849C-91494268413D}" srcOrd="1" destOrd="0" presId="urn:microsoft.com/office/officeart/2005/8/layout/hierarchy2"/>
    <dgm:cxn modelId="{475D4F79-13B0-45FB-AADE-88ACDA26DE70}" type="presOf" srcId="{C644D2FA-EBFE-4388-89FA-5F46EB9FF467}" destId="{0BBB88BE-D4B3-4338-A502-7C36F551324D}" srcOrd="0" destOrd="0" presId="urn:microsoft.com/office/officeart/2005/8/layout/hierarchy2"/>
    <dgm:cxn modelId="{685CBB00-7F93-4E77-B053-D16A2E76D2E8}" type="presOf" srcId="{26C12BDA-D9FD-4F30-89A3-479C74D4D004}" destId="{197FFE7A-C232-45E1-998A-915BDE0ECE2A}" srcOrd="0" destOrd="0" presId="urn:microsoft.com/office/officeart/2005/8/layout/hierarchy2"/>
    <dgm:cxn modelId="{250F5E1C-C37C-4F50-B15A-83863ED9195F}" type="presOf" srcId="{646F9F38-1CFB-4F70-A24C-5005367C693A}" destId="{E17D441D-4E5F-4078-9D8E-51D2BC262FBD}" srcOrd="0" destOrd="0" presId="urn:microsoft.com/office/officeart/2005/8/layout/hierarchy2"/>
    <dgm:cxn modelId="{3500807D-368F-4634-BB47-A4B38FDF2795}" srcId="{64A552EC-A8CD-45D5-8AF8-254F7C28B7D4}" destId="{06E9AE16-C13B-4103-9763-1CD5D03365E5}" srcOrd="4" destOrd="0" parTransId="{C644D2FA-EBFE-4388-89FA-5F46EB9FF467}" sibTransId="{A811FCE9-10E4-48C5-B064-530C390EBE88}"/>
    <dgm:cxn modelId="{B968249C-9B35-4C25-9CE4-7AB31B8AA14F}" type="presParOf" srcId="{5E638BC7-97B0-471E-AA89-470C5D6CEFE6}" destId="{E8064664-7761-4809-B1FC-65A564AFE968}" srcOrd="0" destOrd="0" presId="urn:microsoft.com/office/officeart/2005/8/layout/hierarchy2"/>
    <dgm:cxn modelId="{08FBE08A-40BA-4ED6-B3FE-254C17F1AB10}" type="presParOf" srcId="{E8064664-7761-4809-B1FC-65A564AFE968}" destId="{E17D441D-4E5F-4078-9D8E-51D2BC262FBD}" srcOrd="0" destOrd="0" presId="urn:microsoft.com/office/officeart/2005/8/layout/hierarchy2"/>
    <dgm:cxn modelId="{9F50AD88-9653-4E32-AD84-E574E726EDD9}" type="presParOf" srcId="{E8064664-7761-4809-B1FC-65A564AFE968}" destId="{16D69860-E0A3-40C4-B027-6E2AABB09F38}" srcOrd="1" destOrd="0" presId="urn:microsoft.com/office/officeart/2005/8/layout/hierarchy2"/>
    <dgm:cxn modelId="{462A4A76-68E5-437A-A43E-B42EE7D9DC16}" type="presParOf" srcId="{16D69860-E0A3-40C4-B027-6E2AABB09F38}" destId="{9822C3D4-B842-4923-A3A3-C8B93015C9E9}" srcOrd="0" destOrd="0" presId="urn:microsoft.com/office/officeart/2005/8/layout/hierarchy2"/>
    <dgm:cxn modelId="{4DBFDD9C-6DBF-4392-AEF1-8091D63B9043}" type="presParOf" srcId="{9822C3D4-B842-4923-A3A3-C8B93015C9E9}" destId="{012C48C6-25F1-4821-B932-03DBCEB7BE25}" srcOrd="0" destOrd="0" presId="urn:microsoft.com/office/officeart/2005/8/layout/hierarchy2"/>
    <dgm:cxn modelId="{08A4AA59-38B0-4F67-9A5F-04A7DE0E8F20}" type="presParOf" srcId="{16D69860-E0A3-40C4-B027-6E2AABB09F38}" destId="{79E6F703-C239-4AC9-85CB-BD381B702B76}" srcOrd="1" destOrd="0" presId="urn:microsoft.com/office/officeart/2005/8/layout/hierarchy2"/>
    <dgm:cxn modelId="{69192273-8D6A-4408-A497-15C3EC8BFD6C}" type="presParOf" srcId="{79E6F703-C239-4AC9-85CB-BD381B702B76}" destId="{3D7F8842-2680-4A7A-9929-C48D8E431650}" srcOrd="0" destOrd="0" presId="urn:microsoft.com/office/officeart/2005/8/layout/hierarchy2"/>
    <dgm:cxn modelId="{4B2C4CC0-A883-4D5B-8317-09E424EAB765}" type="presParOf" srcId="{79E6F703-C239-4AC9-85CB-BD381B702B76}" destId="{E8AA2C58-8E52-4D34-97E2-764FB8E7D170}" srcOrd="1" destOrd="0" presId="urn:microsoft.com/office/officeart/2005/8/layout/hierarchy2"/>
    <dgm:cxn modelId="{EE6C65B0-65ED-4962-A1A9-D3FBB843E2A8}" type="presParOf" srcId="{E8AA2C58-8E52-4D34-97E2-764FB8E7D170}" destId="{141557A9-1872-4FA2-ACF5-D9C162CB9562}" srcOrd="0" destOrd="0" presId="urn:microsoft.com/office/officeart/2005/8/layout/hierarchy2"/>
    <dgm:cxn modelId="{8B622F4C-240B-4313-9C88-B81380496A7E}" type="presParOf" srcId="{141557A9-1872-4FA2-ACF5-D9C162CB9562}" destId="{5BACC6C2-284C-4293-849C-91494268413D}" srcOrd="0" destOrd="0" presId="urn:microsoft.com/office/officeart/2005/8/layout/hierarchy2"/>
    <dgm:cxn modelId="{D7719681-5A58-4148-B572-EF0DEA161C51}" type="presParOf" srcId="{E8AA2C58-8E52-4D34-97E2-764FB8E7D170}" destId="{62D9EA8C-83CB-4116-B278-8FBB11F28E1D}" srcOrd="1" destOrd="0" presId="urn:microsoft.com/office/officeart/2005/8/layout/hierarchy2"/>
    <dgm:cxn modelId="{9D36B691-FFCF-41AB-8D58-4CBA8B244256}" type="presParOf" srcId="{62D9EA8C-83CB-4116-B278-8FBB11F28E1D}" destId="{2CABBA20-E545-4927-BEDC-C1E82EF33C14}" srcOrd="0" destOrd="0" presId="urn:microsoft.com/office/officeart/2005/8/layout/hierarchy2"/>
    <dgm:cxn modelId="{D7A0752B-924F-4C28-B06D-6E32E952068F}" type="presParOf" srcId="{62D9EA8C-83CB-4116-B278-8FBB11F28E1D}" destId="{29BBFD03-3A58-4AAB-8C32-C0F112548FAD}" srcOrd="1" destOrd="0" presId="urn:microsoft.com/office/officeart/2005/8/layout/hierarchy2"/>
    <dgm:cxn modelId="{9450050E-55E5-401B-998C-CAE26418127D}" type="presParOf" srcId="{E8AA2C58-8E52-4D34-97E2-764FB8E7D170}" destId="{387F0B87-AD24-456C-9586-CA65E18E0916}" srcOrd="2" destOrd="0" presId="urn:microsoft.com/office/officeart/2005/8/layout/hierarchy2"/>
    <dgm:cxn modelId="{10FF3E9B-7273-4830-B823-65361249FD0C}" type="presParOf" srcId="{387F0B87-AD24-456C-9586-CA65E18E0916}" destId="{29C2D65F-D827-41EF-9484-CCE0AA4237A3}" srcOrd="0" destOrd="0" presId="urn:microsoft.com/office/officeart/2005/8/layout/hierarchy2"/>
    <dgm:cxn modelId="{AB849766-C891-482D-90EB-EB6A674E7167}" type="presParOf" srcId="{E8AA2C58-8E52-4D34-97E2-764FB8E7D170}" destId="{FE3C5CC2-C384-436C-A2FA-514DFD26410F}" srcOrd="3" destOrd="0" presId="urn:microsoft.com/office/officeart/2005/8/layout/hierarchy2"/>
    <dgm:cxn modelId="{91F7BE75-95B4-420A-B4CB-63261DFA2CDC}" type="presParOf" srcId="{FE3C5CC2-C384-436C-A2FA-514DFD26410F}" destId="{E9AD7E5A-076D-4F73-A539-5479E9A28C37}" srcOrd="0" destOrd="0" presId="urn:microsoft.com/office/officeart/2005/8/layout/hierarchy2"/>
    <dgm:cxn modelId="{4F54B671-4F11-4547-8041-2087BB15DB21}" type="presParOf" srcId="{FE3C5CC2-C384-436C-A2FA-514DFD26410F}" destId="{4C12470C-5BD6-4C53-A351-D9565228970F}" srcOrd="1" destOrd="0" presId="urn:microsoft.com/office/officeart/2005/8/layout/hierarchy2"/>
    <dgm:cxn modelId="{C7087A24-B0CF-46F1-9DF3-540AC02D4380}" type="presParOf" srcId="{E8AA2C58-8E52-4D34-97E2-764FB8E7D170}" destId="{C7A5D39E-5165-40A7-B9EB-3129B37E0456}" srcOrd="4" destOrd="0" presId="urn:microsoft.com/office/officeart/2005/8/layout/hierarchy2"/>
    <dgm:cxn modelId="{32C69F4F-5842-4F81-B23B-847147F621E3}" type="presParOf" srcId="{C7A5D39E-5165-40A7-B9EB-3129B37E0456}" destId="{45E2BE05-625D-446C-AB19-AE49AB1F8608}" srcOrd="0" destOrd="0" presId="urn:microsoft.com/office/officeart/2005/8/layout/hierarchy2"/>
    <dgm:cxn modelId="{EB4BB401-BCB9-4980-AF5F-591BB8A9EA98}" type="presParOf" srcId="{E8AA2C58-8E52-4D34-97E2-764FB8E7D170}" destId="{8592F763-E782-451B-AF85-B72EA61DFE16}" srcOrd="5" destOrd="0" presId="urn:microsoft.com/office/officeart/2005/8/layout/hierarchy2"/>
    <dgm:cxn modelId="{7730896C-2F89-45E1-94CF-8EE642AB13C6}" type="presParOf" srcId="{8592F763-E782-451B-AF85-B72EA61DFE16}" destId="{BB31FDC5-5AE5-4AF6-9183-25C9A7EB2FFC}" srcOrd="0" destOrd="0" presId="urn:microsoft.com/office/officeart/2005/8/layout/hierarchy2"/>
    <dgm:cxn modelId="{615166A9-FB44-4EB7-BDE9-22055F637B00}" type="presParOf" srcId="{8592F763-E782-451B-AF85-B72EA61DFE16}" destId="{609E4B2F-8600-44EA-B4DD-534544FA85A5}" srcOrd="1" destOrd="0" presId="urn:microsoft.com/office/officeart/2005/8/layout/hierarchy2"/>
    <dgm:cxn modelId="{CBA222C8-148B-4095-B58A-E8B5898EE36F}" type="presParOf" srcId="{E8AA2C58-8E52-4D34-97E2-764FB8E7D170}" destId="{7F0F7ACC-5454-4A24-BF8E-6591535BA3C8}" srcOrd="6" destOrd="0" presId="urn:microsoft.com/office/officeart/2005/8/layout/hierarchy2"/>
    <dgm:cxn modelId="{221ACC5E-2CB0-4431-BD88-DA4CC8AC25A2}" type="presParOf" srcId="{7F0F7ACC-5454-4A24-BF8E-6591535BA3C8}" destId="{F96BB5C7-E5BA-4788-A7B4-597CF1FC346B}" srcOrd="0" destOrd="0" presId="urn:microsoft.com/office/officeart/2005/8/layout/hierarchy2"/>
    <dgm:cxn modelId="{21E0E250-0FFA-4080-B928-9FC8D9E651F4}" type="presParOf" srcId="{E8AA2C58-8E52-4D34-97E2-764FB8E7D170}" destId="{8A6F53A6-F608-4D0A-B2CF-5E6DE6EEC864}" srcOrd="7" destOrd="0" presId="urn:microsoft.com/office/officeart/2005/8/layout/hierarchy2"/>
    <dgm:cxn modelId="{B7487F73-BC1F-4FA7-8D8E-2CDCADE61533}" type="presParOf" srcId="{8A6F53A6-F608-4D0A-B2CF-5E6DE6EEC864}" destId="{CF8F2A65-8E3A-4399-9BA2-B32E0B8FD161}" srcOrd="0" destOrd="0" presId="urn:microsoft.com/office/officeart/2005/8/layout/hierarchy2"/>
    <dgm:cxn modelId="{CEB0084D-CD92-4865-8428-9D00595D81D1}" type="presParOf" srcId="{8A6F53A6-F608-4D0A-B2CF-5E6DE6EEC864}" destId="{FA1DFCC7-9D2A-426D-8CAE-19F2AE0DE81C}" srcOrd="1" destOrd="0" presId="urn:microsoft.com/office/officeart/2005/8/layout/hierarchy2"/>
    <dgm:cxn modelId="{34E887CE-3B4A-49B1-8084-4923CAEC6723}" type="presParOf" srcId="{E8AA2C58-8E52-4D34-97E2-764FB8E7D170}" destId="{0BBB88BE-D4B3-4338-A502-7C36F551324D}" srcOrd="8" destOrd="0" presId="urn:microsoft.com/office/officeart/2005/8/layout/hierarchy2"/>
    <dgm:cxn modelId="{0FA289ED-CA23-474E-902C-601016C5FAFD}" type="presParOf" srcId="{0BBB88BE-D4B3-4338-A502-7C36F551324D}" destId="{4F919678-2807-4E75-8D73-6EEACF1069DB}" srcOrd="0" destOrd="0" presId="urn:microsoft.com/office/officeart/2005/8/layout/hierarchy2"/>
    <dgm:cxn modelId="{34C4707C-40AE-48E7-9B70-4A0BEF0D1E35}" type="presParOf" srcId="{E8AA2C58-8E52-4D34-97E2-764FB8E7D170}" destId="{12177198-9B1B-4A0B-ABF0-18991433898B}" srcOrd="9" destOrd="0" presId="urn:microsoft.com/office/officeart/2005/8/layout/hierarchy2"/>
    <dgm:cxn modelId="{546F86A0-2338-47B8-B1D0-BB4870AAB804}" type="presParOf" srcId="{12177198-9B1B-4A0B-ABF0-18991433898B}" destId="{F9E75D47-07AF-45B7-BF29-6454C5E34871}" srcOrd="0" destOrd="0" presId="urn:microsoft.com/office/officeart/2005/8/layout/hierarchy2"/>
    <dgm:cxn modelId="{68B345DA-805A-4E8C-9A3F-F91BAE3F81D6}" type="presParOf" srcId="{12177198-9B1B-4A0B-ABF0-18991433898B}" destId="{19C908B0-E3CB-463E-8C37-7B4ED7882350}" srcOrd="1" destOrd="0" presId="urn:microsoft.com/office/officeart/2005/8/layout/hierarchy2"/>
    <dgm:cxn modelId="{861194D4-2992-458F-A654-5BF67EE41E65}" type="presParOf" srcId="{16D69860-E0A3-40C4-B027-6E2AABB09F38}" destId="{51BA6B56-4A4A-46A3-AAFF-D43FAA340021}" srcOrd="2" destOrd="0" presId="urn:microsoft.com/office/officeart/2005/8/layout/hierarchy2"/>
    <dgm:cxn modelId="{B4422981-E3F3-439A-A2D6-B1464EAEA3C0}" type="presParOf" srcId="{51BA6B56-4A4A-46A3-AAFF-D43FAA340021}" destId="{7DA73708-D737-462C-84DF-EEBC35618B5C}" srcOrd="0" destOrd="0" presId="urn:microsoft.com/office/officeart/2005/8/layout/hierarchy2"/>
    <dgm:cxn modelId="{C3B10947-9D22-4F9D-8485-C17187A94D36}" type="presParOf" srcId="{16D69860-E0A3-40C4-B027-6E2AABB09F38}" destId="{9DD77304-F252-41AB-ACC8-5481CD50CB4A}" srcOrd="3" destOrd="0" presId="urn:microsoft.com/office/officeart/2005/8/layout/hierarchy2"/>
    <dgm:cxn modelId="{8D787B85-497F-43E2-87A1-D74593608685}" type="presParOf" srcId="{9DD77304-F252-41AB-ACC8-5481CD50CB4A}" destId="{40B63FAA-ACD7-403A-B8B1-843871940158}" srcOrd="0" destOrd="0" presId="urn:microsoft.com/office/officeart/2005/8/layout/hierarchy2"/>
    <dgm:cxn modelId="{021D29DB-D272-4851-94E3-5521C0A91C8B}" type="presParOf" srcId="{9DD77304-F252-41AB-ACC8-5481CD50CB4A}" destId="{123C00BC-1BF2-4AEF-85EA-A030BDDA5E99}" srcOrd="1" destOrd="0" presId="urn:microsoft.com/office/officeart/2005/8/layout/hierarchy2"/>
    <dgm:cxn modelId="{40E89B85-4BF0-4CCF-B2F1-A31392F8BC2D}" type="presParOf" srcId="{123C00BC-1BF2-4AEF-85EA-A030BDDA5E99}" destId="{7A6640A8-B2C0-4E2C-A585-917B862FD43B}" srcOrd="0" destOrd="0" presId="urn:microsoft.com/office/officeart/2005/8/layout/hierarchy2"/>
    <dgm:cxn modelId="{7B2FCA18-1096-475E-B667-D89CE52E3479}" type="presParOf" srcId="{7A6640A8-B2C0-4E2C-A585-917B862FD43B}" destId="{5652CE01-81C5-4BB4-872C-E04725CC1F73}" srcOrd="0" destOrd="0" presId="urn:microsoft.com/office/officeart/2005/8/layout/hierarchy2"/>
    <dgm:cxn modelId="{71A44E15-65FE-4025-9D21-BD7CEC991412}" type="presParOf" srcId="{123C00BC-1BF2-4AEF-85EA-A030BDDA5E99}" destId="{1FEB0DD9-C078-458A-957D-319B46CD0B0F}" srcOrd="1" destOrd="0" presId="urn:microsoft.com/office/officeart/2005/8/layout/hierarchy2"/>
    <dgm:cxn modelId="{9C8EB798-58C9-4052-B99D-9244019E21AE}" type="presParOf" srcId="{1FEB0DD9-C078-458A-957D-319B46CD0B0F}" destId="{43D9C882-1893-40C0-915C-AB31ABF8FF1D}" srcOrd="0" destOrd="0" presId="urn:microsoft.com/office/officeart/2005/8/layout/hierarchy2"/>
    <dgm:cxn modelId="{CB7B80FB-9467-4D5C-A6CC-D15FE3C8B90D}" type="presParOf" srcId="{1FEB0DD9-C078-458A-957D-319B46CD0B0F}" destId="{845AD237-F992-4DBC-873E-4F6E1FCE7128}" srcOrd="1" destOrd="0" presId="urn:microsoft.com/office/officeart/2005/8/layout/hierarchy2"/>
    <dgm:cxn modelId="{CDC74E66-3C9B-45F5-9028-90250BCFEB8E}" type="presParOf" srcId="{123C00BC-1BF2-4AEF-85EA-A030BDDA5E99}" destId="{8FBC7B4D-E3E5-463D-972F-0CFDB9BCFEAA}" srcOrd="2" destOrd="0" presId="urn:microsoft.com/office/officeart/2005/8/layout/hierarchy2"/>
    <dgm:cxn modelId="{94C9DE50-61C6-4317-B936-3F3700CDF095}" type="presParOf" srcId="{8FBC7B4D-E3E5-463D-972F-0CFDB9BCFEAA}" destId="{C58C8F1E-7857-4101-BDC2-481389282119}" srcOrd="0" destOrd="0" presId="urn:microsoft.com/office/officeart/2005/8/layout/hierarchy2"/>
    <dgm:cxn modelId="{ED62E9F5-72C9-46A8-A310-A05E604825C3}" type="presParOf" srcId="{123C00BC-1BF2-4AEF-85EA-A030BDDA5E99}" destId="{D2DB0685-EC98-48C1-A194-AC55D21B2F62}" srcOrd="3" destOrd="0" presId="urn:microsoft.com/office/officeart/2005/8/layout/hierarchy2"/>
    <dgm:cxn modelId="{A040F585-989F-4644-B866-C52BE2EAF54F}" type="presParOf" srcId="{D2DB0685-EC98-48C1-A194-AC55D21B2F62}" destId="{197FFE7A-C232-45E1-998A-915BDE0ECE2A}" srcOrd="0" destOrd="0" presId="urn:microsoft.com/office/officeart/2005/8/layout/hierarchy2"/>
    <dgm:cxn modelId="{98E57A99-F230-42AC-895E-16C892643B6D}" type="presParOf" srcId="{D2DB0685-EC98-48C1-A194-AC55D21B2F62}" destId="{0FAC3F7F-1F0D-4A98-9D7A-01461A0A67DD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482910-8894-4801-ADAC-723406C74CD4}" type="doc">
      <dgm:prSet loTypeId="urn:microsoft.com/office/officeart/2005/8/layout/target1" loCatId="relationship" qsTypeId="urn:microsoft.com/office/officeart/2005/8/quickstyle/simple1" qsCatId="simple" csTypeId="urn:microsoft.com/office/officeart/2005/8/colors/colorful4" csCatId="colorful" phldr="1"/>
      <dgm:spPr/>
    </dgm:pt>
    <dgm:pt modelId="{B59F9732-E7B8-4808-A450-318567DBDFC4}">
      <dgm:prSet phldrT="[Текст]"/>
      <dgm:spPr/>
      <dgm:t>
        <a:bodyPr/>
        <a:lstStyle/>
        <a:p>
          <a:r>
            <a:rPr lang="ru-RU" smtClean="0">
              <a:solidFill>
                <a:srgbClr val="FF0000"/>
              </a:solidFill>
            </a:rPr>
            <a:t>радостное</a:t>
          </a:r>
          <a:endParaRPr lang="ru-RU" dirty="0">
            <a:solidFill>
              <a:srgbClr val="FF0000"/>
            </a:solidFill>
          </a:endParaRPr>
        </a:p>
      </dgm:t>
    </dgm:pt>
    <dgm:pt modelId="{3458FD40-F6B3-4C82-B2D1-487F721F6D80}" type="parTrans" cxnId="{0D708B4C-F4CC-4C55-9583-E8CE6F284F9B}">
      <dgm:prSet/>
      <dgm:spPr/>
      <dgm:t>
        <a:bodyPr/>
        <a:lstStyle/>
        <a:p>
          <a:endParaRPr lang="ru-RU"/>
        </a:p>
      </dgm:t>
    </dgm:pt>
    <dgm:pt modelId="{656350F3-1930-421B-9F89-FE228B57CC6A}" type="sibTrans" cxnId="{0D708B4C-F4CC-4C55-9583-E8CE6F284F9B}">
      <dgm:prSet/>
      <dgm:spPr/>
      <dgm:t>
        <a:bodyPr/>
        <a:lstStyle/>
        <a:p>
          <a:endParaRPr lang="ru-RU"/>
        </a:p>
      </dgm:t>
    </dgm:pt>
    <dgm:pt modelId="{A344C4E6-32FA-4F96-9EDB-AED14732023F}">
      <dgm:prSet phldrT="[Текст]"/>
      <dgm:spPr/>
      <dgm:t>
        <a:bodyPr/>
        <a:lstStyle/>
        <a:p>
          <a:r>
            <a:rPr lang="ru-RU" smtClean="0">
              <a:solidFill>
                <a:srgbClr val="002060"/>
              </a:solidFill>
            </a:rPr>
            <a:t>спокойное</a:t>
          </a:r>
          <a:endParaRPr lang="ru-RU" dirty="0">
            <a:solidFill>
              <a:srgbClr val="002060"/>
            </a:solidFill>
          </a:endParaRPr>
        </a:p>
      </dgm:t>
    </dgm:pt>
    <dgm:pt modelId="{E9C68D70-2191-4986-9B2A-129FC6FEE939}" type="parTrans" cxnId="{ADF85AFC-CDD3-4C62-B3B6-BF66D1837C0B}">
      <dgm:prSet/>
      <dgm:spPr/>
      <dgm:t>
        <a:bodyPr/>
        <a:lstStyle/>
        <a:p>
          <a:endParaRPr lang="ru-RU"/>
        </a:p>
      </dgm:t>
    </dgm:pt>
    <dgm:pt modelId="{58465E7A-EB27-4C29-92FB-A194C9DEA4DA}" type="sibTrans" cxnId="{ADF85AFC-CDD3-4C62-B3B6-BF66D1837C0B}">
      <dgm:prSet/>
      <dgm:spPr/>
      <dgm:t>
        <a:bodyPr/>
        <a:lstStyle/>
        <a:p>
          <a:endParaRPr lang="ru-RU"/>
        </a:p>
      </dgm:t>
    </dgm:pt>
    <dgm:pt modelId="{1F3D7B12-67DC-4552-9311-7A53ED4C4658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печальное</a:t>
          </a:r>
          <a:endParaRPr lang="ru-RU" dirty="0">
            <a:solidFill>
              <a:srgbClr val="7030A0"/>
            </a:solidFill>
          </a:endParaRPr>
        </a:p>
      </dgm:t>
    </dgm:pt>
    <dgm:pt modelId="{828B1E30-C25F-42D5-894A-4A9F69C642E7}" type="parTrans" cxnId="{40A21333-310A-40A0-8F9D-BBC5D12091CC}">
      <dgm:prSet/>
      <dgm:spPr/>
      <dgm:t>
        <a:bodyPr/>
        <a:lstStyle/>
        <a:p>
          <a:endParaRPr lang="ru-RU"/>
        </a:p>
      </dgm:t>
    </dgm:pt>
    <dgm:pt modelId="{E4B25F0D-6CA5-46FD-AA1A-2B6C7A0245E9}" type="sibTrans" cxnId="{40A21333-310A-40A0-8F9D-BBC5D12091CC}">
      <dgm:prSet/>
      <dgm:spPr/>
      <dgm:t>
        <a:bodyPr/>
        <a:lstStyle/>
        <a:p>
          <a:endParaRPr lang="ru-RU"/>
        </a:p>
      </dgm:t>
    </dgm:pt>
    <dgm:pt modelId="{7F3BDB49-37F7-404A-A4A1-AAAAC440756C}" type="pres">
      <dgm:prSet presAssocID="{2E482910-8894-4801-ADAC-723406C74CD4}" presName="composite" presStyleCnt="0">
        <dgm:presLayoutVars>
          <dgm:chMax val="5"/>
          <dgm:dir/>
          <dgm:resizeHandles val="exact"/>
        </dgm:presLayoutVars>
      </dgm:prSet>
      <dgm:spPr/>
    </dgm:pt>
    <dgm:pt modelId="{549CFB53-B509-49E8-BF43-431A20B74A2C}" type="pres">
      <dgm:prSet presAssocID="{B59F9732-E7B8-4808-A450-318567DBDFC4}" presName="circle1" presStyleLbl="lnNode1" presStyleIdx="0" presStyleCnt="3"/>
      <dgm:spPr/>
    </dgm:pt>
    <dgm:pt modelId="{524A774D-1B6C-4474-883E-B575B14A3317}" type="pres">
      <dgm:prSet presAssocID="{B59F9732-E7B8-4808-A450-318567DBDFC4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6DA92-A7F8-407E-A3D9-52E99F0A68B4}" type="pres">
      <dgm:prSet presAssocID="{B59F9732-E7B8-4808-A450-318567DBDFC4}" presName="line1" presStyleLbl="callout" presStyleIdx="0" presStyleCnt="6"/>
      <dgm:spPr/>
    </dgm:pt>
    <dgm:pt modelId="{B5C931A9-EF6E-4395-B58D-959C27D5122D}" type="pres">
      <dgm:prSet presAssocID="{B59F9732-E7B8-4808-A450-318567DBDFC4}" presName="d1" presStyleLbl="callout" presStyleIdx="1" presStyleCnt="6"/>
      <dgm:spPr/>
    </dgm:pt>
    <dgm:pt modelId="{7B88D3C1-9C0B-436E-A7D2-492E610A40C9}" type="pres">
      <dgm:prSet presAssocID="{A344C4E6-32FA-4F96-9EDB-AED14732023F}" presName="circle2" presStyleLbl="lnNode1" presStyleIdx="1" presStyleCnt="3"/>
      <dgm:spPr/>
    </dgm:pt>
    <dgm:pt modelId="{014B38DA-9BF8-4784-8620-2F9947EE895B}" type="pres">
      <dgm:prSet presAssocID="{A344C4E6-32FA-4F96-9EDB-AED14732023F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652938-D279-40EE-96BB-76B35854F319}" type="pres">
      <dgm:prSet presAssocID="{A344C4E6-32FA-4F96-9EDB-AED14732023F}" presName="line2" presStyleLbl="callout" presStyleIdx="2" presStyleCnt="6"/>
      <dgm:spPr/>
    </dgm:pt>
    <dgm:pt modelId="{5824604C-B723-47C8-8458-EC1F2353B038}" type="pres">
      <dgm:prSet presAssocID="{A344C4E6-32FA-4F96-9EDB-AED14732023F}" presName="d2" presStyleLbl="callout" presStyleIdx="3" presStyleCnt="6"/>
      <dgm:spPr/>
    </dgm:pt>
    <dgm:pt modelId="{599C64D0-4189-4826-AAAA-F2ABCB965380}" type="pres">
      <dgm:prSet presAssocID="{1F3D7B12-67DC-4552-9311-7A53ED4C4658}" presName="circle3" presStyleLbl="lnNode1" presStyleIdx="2" presStyleCnt="3"/>
      <dgm:spPr/>
    </dgm:pt>
    <dgm:pt modelId="{7F489D11-C0E5-485A-AB05-E9F055E801E0}" type="pres">
      <dgm:prSet presAssocID="{1F3D7B12-67DC-4552-9311-7A53ED4C4658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FA43C-AEC3-47D2-9BA1-0B1EA22B0C2B}" type="pres">
      <dgm:prSet presAssocID="{1F3D7B12-67DC-4552-9311-7A53ED4C4658}" presName="line3" presStyleLbl="callout" presStyleIdx="4" presStyleCnt="6"/>
      <dgm:spPr/>
    </dgm:pt>
    <dgm:pt modelId="{CBD754C8-5A5D-4775-A544-C9542FC64C00}" type="pres">
      <dgm:prSet presAssocID="{1F3D7B12-67DC-4552-9311-7A53ED4C4658}" presName="d3" presStyleLbl="callout" presStyleIdx="5" presStyleCnt="6"/>
      <dgm:spPr/>
    </dgm:pt>
  </dgm:ptLst>
  <dgm:cxnLst>
    <dgm:cxn modelId="{39C7C9BA-F066-49CC-B0A5-64E52A27CF2B}" type="presOf" srcId="{B59F9732-E7B8-4808-A450-318567DBDFC4}" destId="{524A774D-1B6C-4474-883E-B575B14A3317}" srcOrd="0" destOrd="0" presId="urn:microsoft.com/office/officeart/2005/8/layout/target1"/>
    <dgm:cxn modelId="{40A21333-310A-40A0-8F9D-BBC5D12091CC}" srcId="{2E482910-8894-4801-ADAC-723406C74CD4}" destId="{1F3D7B12-67DC-4552-9311-7A53ED4C4658}" srcOrd="2" destOrd="0" parTransId="{828B1E30-C25F-42D5-894A-4A9F69C642E7}" sibTransId="{E4B25F0D-6CA5-46FD-AA1A-2B6C7A0245E9}"/>
    <dgm:cxn modelId="{FCD61673-85AB-4666-A4C1-617009751566}" type="presOf" srcId="{1F3D7B12-67DC-4552-9311-7A53ED4C4658}" destId="{7F489D11-C0E5-485A-AB05-E9F055E801E0}" srcOrd="0" destOrd="0" presId="urn:microsoft.com/office/officeart/2005/8/layout/target1"/>
    <dgm:cxn modelId="{0D708B4C-F4CC-4C55-9583-E8CE6F284F9B}" srcId="{2E482910-8894-4801-ADAC-723406C74CD4}" destId="{B59F9732-E7B8-4808-A450-318567DBDFC4}" srcOrd="0" destOrd="0" parTransId="{3458FD40-F6B3-4C82-B2D1-487F721F6D80}" sibTransId="{656350F3-1930-421B-9F89-FE228B57CC6A}"/>
    <dgm:cxn modelId="{C4AFEFCC-ED49-4EEA-8984-E97100073472}" type="presOf" srcId="{A344C4E6-32FA-4F96-9EDB-AED14732023F}" destId="{014B38DA-9BF8-4784-8620-2F9947EE895B}" srcOrd="0" destOrd="0" presId="urn:microsoft.com/office/officeart/2005/8/layout/target1"/>
    <dgm:cxn modelId="{D8C6FBE5-A959-4923-83E4-88471963ED91}" type="presOf" srcId="{2E482910-8894-4801-ADAC-723406C74CD4}" destId="{7F3BDB49-37F7-404A-A4A1-AAAAC440756C}" srcOrd="0" destOrd="0" presId="urn:microsoft.com/office/officeart/2005/8/layout/target1"/>
    <dgm:cxn modelId="{ADF85AFC-CDD3-4C62-B3B6-BF66D1837C0B}" srcId="{2E482910-8894-4801-ADAC-723406C74CD4}" destId="{A344C4E6-32FA-4F96-9EDB-AED14732023F}" srcOrd="1" destOrd="0" parTransId="{E9C68D70-2191-4986-9B2A-129FC6FEE939}" sibTransId="{58465E7A-EB27-4C29-92FB-A194C9DEA4DA}"/>
    <dgm:cxn modelId="{A85C8C4E-3F5F-4CF3-B885-A86F41125BFC}" type="presParOf" srcId="{7F3BDB49-37F7-404A-A4A1-AAAAC440756C}" destId="{549CFB53-B509-49E8-BF43-431A20B74A2C}" srcOrd="0" destOrd="0" presId="urn:microsoft.com/office/officeart/2005/8/layout/target1"/>
    <dgm:cxn modelId="{B347FCE8-C8A4-4F5E-9999-60B800C99AC0}" type="presParOf" srcId="{7F3BDB49-37F7-404A-A4A1-AAAAC440756C}" destId="{524A774D-1B6C-4474-883E-B575B14A3317}" srcOrd="1" destOrd="0" presId="urn:microsoft.com/office/officeart/2005/8/layout/target1"/>
    <dgm:cxn modelId="{EB8DC539-8153-4B3A-8299-42E66EBD1E2B}" type="presParOf" srcId="{7F3BDB49-37F7-404A-A4A1-AAAAC440756C}" destId="{F356DA92-A7F8-407E-A3D9-52E99F0A68B4}" srcOrd="2" destOrd="0" presId="urn:microsoft.com/office/officeart/2005/8/layout/target1"/>
    <dgm:cxn modelId="{0119435C-907C-4694-ACED-313A3A52A30D}" type="presParOf" srcId="{7F3BDB49-37F7-404A-A4A1-AAAAC440756C}" destId="{B5C931A9-EF6E-4395-B58D-959C27D5122D}" srcOrd="3" destOrd="0" presId="urn:microsoft.com/office/officeart/2005/8/layout/target1"/>
    <dgm:cxn modelId="{02885176-0639-4009-AC17-5458DD5E6B4A}" type="presParOf" srcId="{7F3BDB49-37F7-404A-A4A1-AAAAC440756C}" destId="{7B88D3C1-9C0B-436E-A7D2-492E610A40C9}" srcOrd="4" destOrd="0" presId="urn:microsoft.com/office/officeart/2005/8/layout/target1"/>
    <dgm:cxn modelId="{6BB2789D-531E-43FE-8608-D3FF0AF1CC17}" type="presParOf" srcId="{7F3BDB49-37F7-404A-A4A1-AAAAC440756C}" destId="{014B38DA-9BF8-4784-8620-2F9947EE895B}" srcOrd="5" destOrd="0" presId="urn:microsoft.com/office/officeart/2005/8/layout/target1"/>
    <dgm:cxn modelId="{88B16C29-3345-4EDF-A3F1-74EC7FDF45E7}" type="presParOf" srcId="{7F3BDB49-37F7-404A-A4A1-AAAAC440756C}" destId="{EB652938-D279-40EE-96BB-76B35854F319}" srcOrd="6" destOrd="0" presId="urn:microsoft.com/office/officeart/2005/8/layout/target1"/>
    <dgm:cxn modelId="{752FF46E-272B-4B6C-8F45-291BADFB5A81}" type="presParOf" srcId="{7F3BDB49-37F7-404A-A4A1-AAAAC440756C}" destId="{5824604C-B723-47C8-8458-EC1F2353B038}" srcOrd="7" destOrd="0" presId="urn:microsoft.com/office/officeart/2005/8/layout/target1"/>
    <dgm:cxn modelId="{9B28AAE9-F044-4650-8A5D-DB15C92A9E55}" type="presParOf" srcId="{7F3BDB49-37F7-404A-A4A1-AAAAC440756C}" destId="{599C64D0-4189-4826-AAAA-F2ABCB965380}" srcOrd="8" destOrd="0" presId="urn:microsoft.com/office/officeart/2005/8/layout/target1"/>
    <dgm:cxn modelId="{938C3C3B-7C10-4B76-A911-520EA2C997F2}" type="presParOf" srcId="{7F3BDB49-37F7-404A-A4A1-AAAAC440756C}" destId="{7F489D11-C0E5-485A-AB05-E9F055E801E0}" srcOrd="9" destOrd="0" presId="urn:microsoft.com/office/officeart/2005/8/layout/target1"/>
    <dgm:cxn modelId="{CC235B8E-A6D5-4E10-9738-98690949113B}" type="presParOf" srcId="{7F3BDB49-37F7-404A-A4A1-AAAAC440756C}" destId="{0C9FA43C-AEC3-47D2-9BA1-0B1EA22B0C2B}" srcOrd="10" destOrd="0" presId="urn:microsoft.com/office/officeart/2005/8/layout/target1"/>
    <dgm:cxn modelId="{EA9FB74B-523B-4DD0-8B7D-AD9F9E01FFDA}" type="presParOf" srcId="{7F3BDB49-37F7-404A-A4A1-AAAAC440756C}" destId="{CBD754C8-5A5D-4775-A544-C9542FC64C00}" srcOrd="11" destOrd="0" presId="urn:microsoft.com/office/officeart/2005/8/layout/targe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080C3-C3EB-4D22-9195-7CA94D0A8801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FEB28-3C63-426B-A7A4-2B2A5017C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FEB28-3C63-426B-A7A4-2B2A5017C7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images.yandex.ru/" TargetMode="Externa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718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Тема: « Имя существительное»</a:t>
            </a:r>
          </a:p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Презентацию составила: 			                    учитель начальных классов 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      МОУ СШ №6  Панченко Л.М.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</a:t>
            </a:r>
            <a:r>
              <a:rPr lang="ru-RU" dirty="0" smtClean="0"/>
              <a:t>3 </a:t>
            </a:r>
            <a:r>
              <a:rPr lang="ru-RU" dirty="0" smtClean="0"/>
              <a:t>«В» класс </a:t>
            </a:r>
            <a:endParaRPr lang="ru-RU" dirty="0"/>
          </a:p>
        </p:txBody>
      </p:sp>
      <p:pic>
        <p:nvPicPr>
          <p:cNvPr id="1028" name="Picture 4" descr="C:\Users\СОШ №6\работа с родителями (панченко)\2в\мероприятия 2в (панченко) фото\классный час по электробезопасности\DSCF4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929066"/>
            <a:ext cx="307183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Части речи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Развитие умений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Составить предложения из слов.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Падают, дети, учительница, школа, встречает, их, тихо,  снежинки, спешат.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571876"/>
            <a:ext cx="17526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Самооценка.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Мишень настроения.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Закрепление знаний  об </a:t>
            </a:r>
            <a:r>
              <a:rPr lang="ru-RU" smtClean="0">
                <a:solidFill>
                  <a:srgbClr val="002060"/>
                </a:solidFill>
              </a:rPr>
              <a:t>имени существительном </a:t>
            </a:r>
            <a:r>
              <a:rPr lang="ru-RU" smtClean="0">
                <a:solidFill>
                  <a:srgbClr val="002060"/>
                </a:solidFill>
              </a:rPr>
              <a:t>как </a:t>
            </a:r>
            <a:r>
              <a:rPr lang="ru-RU" smtClean="0">
                <a:solidFill>
                  <a:srgbClr val="002060"/>
                </a:solidFill>
              </a:rPr>
              <a:t>части </a:t>
            </a:r>
            <a:r>
              <a:rPr lang="ru-RU" dirty="0" smtClean="0">
                <a:solidFill>
                  <a:srgbClr val="002060"/>
                </a:solidFill>
              </a:rPr>
              <a:t>речи;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Развитие речи, памяти, мышления, орфографической зоркости, наблюдательности, умение работать в сотрудничестве с другими;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Воспитание коллективизма.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СОШ №6\работа с родителями (панченко)\2в\мероприятия 2в (панченко) фото\пришвенские чтения (6 февраля)\image-0-02-05-e54e791637b92112989e7d180d75ca2e2eecba6bb5bee5fb77514cdc27c92a53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86190"/>
            <a:ext cx="2928958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проведения урока: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«Детективное агентство»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такой детектив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качествами должен обладать хороший детектив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ОШ №6\Pictures\2016-06-05 002\(nerd)_scaled_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071546"/>
            <a:ext cx="1285884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качествами должен обладать хороший детектив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Иметь зоркий глаз;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Уметь слушать и слышать;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внимательным.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ОШ №6\Pictures\2016-06-05 002\(nerd)_scaled_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643050"/>
            <a:ext cx="1285884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Срочное сообщение: потерялась часть речи.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какие вопросы отвечает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обозначает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freelance-writing-jo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000372"/>
            <a:ext cx="328614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фоторобота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Движение воздуха…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Буря на море…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Сильный ветер со снегом…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Порывистый ветер…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Ненастье с громом и молнией…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Явления природы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dirty="0" smtClean="0"/>
              <a:t>		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 и люди</a:t>
            </a:r>
          </a:p>
          <a:p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post-44042-1258406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14752"/>
            <a:ext cx="30241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img-fotki.yandex.ru/get/4701/tatyana2q8-medvedeva.124/0_5350a_784b5909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929066"/>
            <a:ext cx="2514600" cy="2343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0_37301_5df86240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357298"/>
            <a:ext cx="3000396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6" descr="gallery_1221857_4350_3985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357299"/>
            <a:ext cx="2070100" cy="1928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Работа в группах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по инструкции.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 	ножной 	доктор 	морковь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Радость	ножницы	лётчик	земляника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Печаль	грабли	плотник	дерево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Уныние	кисть		повар		ромашка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Любовь	пила		космонавт	лён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ПРЕДМЕТЫ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Имя существительное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 descr="4872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428736"/>
            <a:ext cx="3105142" cy="2428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Picture 7" descr="19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2786081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10" descr="0015brb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071942"/>
            <a:ext cx="3357586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5" descr="591766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428736"/>
            <a:ext cx="2000264" cy="2284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4" name="Picture 7" descr="0_c634_b02eaa67_-1-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4143380"/>
            <a:ext cx="3071834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180</TotalTime>
  <Words>171</Words>
  <PresentationFormat>Экран (4:3)</PresentationFormat>
  <Paragraphs>67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Урок русского языка 3 «В» класс </vt:lpstr>
      <vt:lpstr>Цели урока:</vt:lpstr>
      <vt:lpstr>Форма проведения урока:</vt:lpstr>
      <vt:lpstr>Какими качествами должен обладать хороший детектив?</vt:lpstr>
      <vt:lpstr>Срочное сообщение: потерялась часть речи.</vt:lpstr>
      <vt:lpstr>Составление фоторобота</vt:lpstr>
      <vt:lpstr>Что?     Явления природы</vt:lpstr>
      <vt:lpstr>  Работа в группах    по инструкции.</vt:lpstr>
      <vt:lpstr> Имя существительное</vt:lpstr>
      <vt:lpstr>      Части речи</vt:lpstr>
      <vt:lpstr>  Развитие умений</vt:lpstr>
      <vt:lpstr>  Самооценка.   Мишень настроения.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2 класс </dc:title>
  <dc:creator>СОШ №6</dc:creator>
  <cp:lastModifiedBy>СОШ №6</cp:lastModifiedBy>
  <cp:revision>31</cp:revision>
  <dcterms:created xsi:type="dcterms:W3CDTF">2017-08-08T14:52:08Z</dcterms:created>
  <dcterms:modified xsi:type="dcterms:W3CDTF">2018-08-02T17:20:40Z</dcterms:modified>
</cp:coreProperties>
</file>