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94" r:id="rId4"/>
    <p:sldId id="262" r:id="rId5"/>
    <p:sldId id="263" r:id="rId6"/>
    <p:sldId id="264" r:id="rId7"/>
    <p:sldId id="259" r:id="rId8"/>
    <p:sldId id="269" r:id="rId9"/>
    <p:sldId id="272" r:id="rId10"/>
    <p:sldId id="296" r:id="rId11"/>
    <p:sldId id="273" r:id="rId12"/>
    <p:sldId id="274" r:id="rId13"/>
    <p:sldId id="297" r:id="rId14"/>
    <p:sldId id="277" r:id="rId15"/>
    <p:sldId id="279" r:id="rId16"/>
    <p:sldId id="280" r:id="rId17"/>
    <p:sldId id="276" r:id="rId18"/>
    <p:sldId id="282" r:id="rId19"/>
    <p:sldId id="283" r:id="rId20"/>
    <p:sldId id="287" r:id="rId21"/>
    <p:sldId id="284" r:id="rId22"/>
    <p:sldId id="293" r:id="rId23"/>
    <p:sldId id="285" r:id="rId24"/>
    <p:sldId id="286" r:id="rId25"/>
    <p:sldId id="288" r:id="rId26"/>
    <p:sldId id="298" r:id="rId27"/>
    <p:sldId id="289" r:id="rId28"/>
    <p:sldId id="29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A6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Вы </a:t>
            </a:r>
            <a:r>
              <a:rPr lang="ru-RU" sz="2400" dirty="0" smtClean="0"/>
              <a:t>знаете о </a:t>
            </a:r>
            <a:r>
              <a:rPr lang="ru-RU" sz="2400" dirty="0"/>
              <a:t>том, что некоторые птицы остаются у нас зимовать?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знаетео том, что некоторые птицы остаются у нас зимовать?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1</c:v>
                </c:pt>
              </c:numCache>
            </c:numRef>
          </c:val>
        </c:ser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Как помочь птицам перезимовать?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помочь птицам перезимовать?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</c:dLbls>
          <c:cat>
            <c:strRef>
              <c:f>Лист1!$A$2:$A$5</c:f>
              <c:strCache>
                <c:ptCount val="2"/>
                <c:pt idx="0">
                  <c:v>Покормить птиц</c:v>
                </c:pt>
                <c:pt idx="1">
                  <c:v>Построить кормушки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0.86000000000000065</c:v>
                </c:pt>
                <c:pt idx="1">
                  <c:v>0.14000000000000001</c:v>
                </c:pt>
              </c:numCache>
            </c:numRef>
          </c:val>
        </c:ser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готовы сделать птицам кормушку?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353905839895013"/>
          <c:y val="0"/>
        </c:manualLayout>
      </c:layout>
      <c:txPr>
        <a:bodyPr/>
        <a:lstStyle/>
        <a:p>
          <a:pPr>
            <a:defRPr sz="2400"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готовы сделать птицам кормушку?</c:v>
                </c:pt>
              </c:strCache>
            </c:strRef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1</c:v>
                </c:pt>
              </c:numCache>
            </c:numRef>
          </c:val>
        </c:ser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/>
              <a:t>Какой корм нужен птицам?</a:t>
            </a:r>
            <a:endParaRPr lang="ru-RU" sz="2400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6.2302821522309738E-2"/>
                  <c:y val="-6.0766732283464582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0.10473638451443569"/>
                  <c:y val="8.2468011811023586E-3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9.1787975721784792E-2"/>
                  <c:y val="6.4826033464566932E-2"/>
                </c:manualLayout>
              </c:layout>
              <c:spPr/>
              <c:txPr>
                <a:bodyPr/>
                <a:lstStyle/>
                <a:p>
                  <a:pPr>
                    <a:defRPr sz="180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семечки</c:v>
                </c:pt>
                <c:pt idx="1">
                  <c:v>пшено</c:v>
                </c:pt>
                <c:pt idx="2">
                  <c:v>ягоды</c:v>
                </c:pt>
                <c:pt idx="3">
                  <c:v>сало</c:v>
                </c:pt>
                <c:pt idx="4">
                  <c:v>хлеб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0.42000000000000032</c:v>
                </c:pt>
                <c:pt idx="1">
                  <c:v>0.46</c:v>
                </c:pt>
                <c:pt idx="2">
                  <c:v>3.0000000000000002E-2</c:v>
                </c:pt>
                <c:pt idx="3">
                  <c:v>0.1</c:v>
                </c:pt>
                <c:pt idx="4">
                  <c:v>0.2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2400"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кормушек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пластиковые</c:v>
                </c:pt>
                <c:pt idx="1">
                  <c:v>деревянные</c:v>
                </c:pt>
                <c:pt idx="2">
                  <c:v>картонные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0.54</c:v>
                </c:pt>
                <c:pt idx="1">
                  <c:v>0.15000000000000024</c:v>
                </c:pt>
                <c:pt idx="2">
                  <c:v>0.31000000000000077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854BE-CE39-4C15-BE42-B98B1FD2156C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93F53-E91C-460E-9048-B7CC318E4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56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93F53-E91C-460E-9048-B7CC318E493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0779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93F53-E91C-460E-9048-B7CC318E493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6224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6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51.jpeg"/><Relationship Id="rId7" Type="http://schemas.openxmlformats.org/officeDocument/2006/relationships/image" Target="../media/image6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Социальный проект</a:t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Согрею теплом 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пернатого друга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4572008" y="4725144"/>
            <a:ext cx="2880312" cy="136815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МАОУ ООШ № 19</a:t>
            </a:r>
          </a:p>
          <a:p>
            <a:pPr algn="r"/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Кандалакша</a:t>
            </a:r>
          </a:p>
          <a:p>
            <a:pPr algn="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 «А» класс</a:t>
            </a:r>
          </a:p>
          <a:p>
            <a:pPr algn="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Фёдорова Екатерина</a:t>
            </a:r>
          </a:p>
          <a:p>
            <a:pPr algn="r"/>
            <a:endParaRPr lang="ru-RU" sz="2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7964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6195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10000" t="13275" r="8000" b="12975"/>
          <a:stretch>
            <a:fillRect/>
          </a:stretch>
        </p:blipFill>
        <p:spPr bwMode="auto">
          <a:xfrm rot="775111">
            <a:off x="3809106" y="650299"/>
            <a:ext cx="5457122" cy="603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l="10000" t="14583" r="6667" b="10417"/>
          <a:stretch>
            <a:fillRect/>
          </a:stretch>
        </p:blipFill>
        <p:spPr bwMode="auto">
          <a:xfrm rot="21043822">
            <a:off x="-108596" y="1134273"/>
            <a:ext cx="5956636" cy="5846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\Desktop\фото проект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492" y="1070838"/>
            <a:ext cx="1491225" cy="1422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\Desktop\фото проект\d5750c334e709ce7b6c9eedf959c61c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4" y="1037156"/>
            <a:ext cx="1559544" cy="15277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\Desktop\фото проект\14530401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1594071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Гудкова\Desktop\буклет\IMG_57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28801">
            <a:off x="1369490" y="3629802"/>
            <a:ext cx="1822492" cy="16032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Гудкова\Desktop\буклет\IMG_57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684917"/>
            <a:ext cx="1584176" cy="2112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Гудкова\Desktop\буклет\IMG_572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708920"/>
            <a:ext cx="1507082" cy="16216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Гудкова\Desktop\буклет\IMG_57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960" y="4149080"/>
            <a:ext cx="1347144" cy="14579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94922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100944207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3702672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\Desktop\фото проект\IMG_56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7864" y="2102953"/>
            <a:ext cx="1946492" cy="25953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Adm\Desktop\фото проект\IMG_56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2088232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Adm\Desktop\фото проект\IMG_56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01008"/>
            <a:ext cx="1584176" cy="2112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Adm\Desktop\фото проект\IMG_567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640" y="1052735"/>
            <a:ext cx="1594191" cy="2125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0769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fareastru.birds.watch/photos/0046/001/004600004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Adm\Desktop\фото проект\OL02BRUiEO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67" t="-16300" r="4690" b="28620"/>
          <a:stretch/>
        </p:blipFill>
        <p:spPr bwMode="auto">
          <a:xfrm rot="21239949" flipH="1">
            <a:off x="1603862" y="2787696"/>
            <a:ext cx="2139936" cy="2674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\Desktop\фото проект\yzB7IEKeWe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41" t="3989" b="11354"/>
          <a:stretch/>
        </p:blipFill>
        <p:spPr bwMode="auto">
          <a:xfrm rot="21070628">
            <a:off x="4094596" y="3957684"/>
            <a:ext cx="1230570" cy="1713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m\Desktop\фото проект\Q3irBstc1W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890" r="6878" b="46675"/>
          <a:stretch/>
        </p:blipFill>
        <p:spPr bwMode="auto">
          <a:xfrm>
            <a:off x="4499992" y="1024480"/>
            <a:ext cx="3199075" cy="1760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\Desktop\фото проект\9STEFq-7ius - копия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25" y="1023477"/>
            <a:ext cx="2644209" cy="2007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\Desktop\фото проект\BBb7KIXWCmk (1)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01" b="20468"/>
          <a:stretch/>
        </p:blipFill>
        <p:spPr bwMode="auto">
          <a:xfrm rot="680449" flipH="1">
            <a:off x="4842425" y="2570647"/>
            <a:ext cx="1238048" cy="1437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\Desktop\фото проект\AYro9tSdq-Q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45" r="46820" b="22879"/>
          <a:stretch/>
        </p:blipFill>
        <p:spPr bwMode="auto">
          <a:xfrm rot="694027" flipH="1">
            <a:off x="5900746" y="3753256"/>
            <a:ext cx="1068365" cy="1914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6765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\Desktop\фото проект\2eXkTExq4K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91" r="4497"/>
          <a:stretch/>
        </p:blipFill>
        <p:spPr bwMode="auto">
          <a:xfrm>
            <a:off x="1449601" y="1124744"/>
            <a:ext cx="2963844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\Desktop\фото проект\4-W0gss_8X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685" r="9574"/>
          <a:stretch/>
        </p:blipFill>
        <p:spPr bwMode="auto">
          <a:xfrm>
            <a:off x="4661512" y="3400121"/>
            <a:ext cx="2212930" cy="19730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\Desktop\фото проект\n_HkwAyf4K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62" t="8085" r="10937"/>
          <a:stretch/>
        </p:blipFill>
        <p:spPr bwMode="auto">
          <a:xfrm>
            <a:off x="1449601" y="3501008"/>
            <a:ext cx="2833774" cy="2125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dm\Desktop\фото проект\vM1W8Kr693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663" y="1124744"/>
            <a:ext cx="2860456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718137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\Desktop\фото проект\hz5_RdHTEK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494" r="8359"/>
          <a:stretch/>
        </p:blipFill>
        <p:spPr bwMode="auto">
          <a:xfrm rot="305484">
            <a:off x="5820638" y="1138853"/>
            <a:ext cx="1729176" cy="2251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dm\Desktop\фото проект\Csj_T-THCnU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854"/>
          <a:stretch/>
        </p:blipFill>
        <p:spPr bwMode="auto">
          <a:xfrm>
            <a:off x="4139952" y="3573016"/>
            <a:ext cx="1792053" cy="19866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dm\Desktop\фото проект\0dmGg0wKpk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832" y="1096076"/>
            <a:ext cx="1640369" cy="21871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Adm\Desktop\фото проект\of-GCMlION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181"/>
          <a:stretch/>
        </p:blipFill>
        <p:spPr bwMode="auto">
          <a:xfrm rot="21149797">
            <a:off x="1487233" y="3386356"/>
            <a:ext cx="1752466" cy="2168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Adm\Desktop\фото проект\Uxs8FYDy2HM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466"/>
          <a:stretch/>
        </p:blipFill>
        <p:spPr bwMode="auto">
          <a:xfrm flipH="1">
            <a:off x="1353127" y="1079145"/>
            <a:ext cx="1944216" cy="1880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40250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fareastru.birds.watch/photos/0046/001/004600004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Adm\Desktop\фото проект\3dzcBOt8CB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26" t="14715" r="4067" b="16988"/>
          <a:stretch/>
        </p:blipFill>
        <p:spPr bwMode="auto">
          <a:xfrm>
            <a:off x="1394738" y="1052736"/>
            <a:ext cx="3393286" cy="18789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\Desktop\фото проект\6uJVuyQ8cq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291" r="9907"/>
          <a:stretch/>
        </p:blipFill>
        <p:spPr bwMode="auto">
          <a:xfrm flipH="1">
            <a:off x="5068510" y="1061742"/>
            <a:ext cx="2521672" cy="1799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\Desktop\фото проект\71GtBtD2PO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279" r="3078"/>
          <a:stretch/>
        </p:blipFill>
        <p:spPr bwMode="auto">
          <a:xfrm>
            <a:off x="1475656" y="3263957"/>
            <a:ext cx="3033246" cy="2199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\Desktop\фото проект\bx-BeGrt0K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298" r="6146" b="9436"/>
          <a:stretch/>
        </p:blipFill>
        <p:spPr bwMode="auto">
          <a:xfrm rot="808791" flipH="1">
            <a:off x="4966430" y="3417247"/>
            <a:ext cx="1960902" cy="1762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38732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\Desktop\фото проект\Новая папка\IMG_56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052736"/>
            <a:ext cx="3348372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Гудкова\AppData\Local\Microsoft\Windows\Temporary Internet Files\Content.Word\IMG_57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758487">
            <a:off x="4556103" y="2002932"/>
            <a:ext cx="3344159" cy="2636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474744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\Desktop\фото проект\aXJReRISK3w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92" t="7849" r="4091"/>
          <a:stretch/>
        </p:blipFill>
        <p:spPr bwMode="auto">
          <a:xfrm>
            <a:off x="4211960" y="2564904"/>
            <a:ext cx="3008674" cy="2257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dm\Desktop\фото проект\-aC4xqDsMd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50" t="17963" r="18769"/>
          <a:stretch/>
        </p:blipFill>
        <p:spPr bwMode="auto">
          <a:xfrm>
            <a:off x="1547664" y="3429000"/>
            <a:ext cx="2421616" cy="2088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Adm\Desktop\фото проект\NyVSyJD3OB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336" t="14545" r="30497" b="25817"/>
          <a:stretch/>
        </p:blipFill>
        <p:spPr bwMode="auto">
          <a:xfrm rot="494102" flipH="1">
            <a:off x="6026268" y="1032320"/>
            <a:ext cx="705972" cy="13312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Adm\Desktop\фото проект\rqmE5lz92FY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92"/>
          <a:stretch/>
        </p:blipFill>
        <p:spPr bwMode="auto">
          <a:xfrm>
            <a:off x="1547664" y="1052736"/>
            <a:ext cx="2421615" cy="20849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fs00.infourok.ru/images/doc/113/133088/img4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164"/>
          <a:stretch/>
        </p:blipFill>
        <p:spPr bwMode="auto">
          <a:xfrm>
            <a:off x="4427984" y="1349995"/>
            <a:ext cx="1056368" cy="695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897607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166930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\Desktop\фото проект\IMG_5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4578">
            <a:off x="1448867" y="1117706"/>
            <a:ext cx="2074384" cy="3590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\Desktop\фото проект\IMG_5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1052736"/>
            <a:ext cx="1800196" cy="3943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tici.net/foto_max/sinic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98008" cy="67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C:\Users\Adm\Desktop\фото проект\IMG_57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12976"/>
            <a:ext cx="3402088" cy="2265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Гудкова\Desktop\Согрею теплом п.д\IMG_57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35305">
            <a:off x="3491880" y="1196752"/>
            <a:ext cx="2267744" cy="15460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090583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удкова\Desktop\Согрею теплом п.д\IMG_5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7920880" cy="52385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162083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удкова\Desktop\Новая папка\IMG_5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01008"/>
            <a:ext cx="2387222" cy="20718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Гудкова\Desktop\Новая папка\IMG_5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052737"/>
            <a:ext cx="2305818" cy="22568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Гудкова\Desktop\Новая папка\IMG_5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7026" y="1052736"/>
            <a:ext cx="3192892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http://modulnoe-origami.net/uploads/posts/2013-06-04/thumbs/image_5264281.jpg"/>
          <p:cNvPicPr>
            <a:picLocks noChangeAspect="1" noChangeArrowheads="1"/>
          </p:cNvPicPr>
          <p:nvPr/>
        </p:nvPicPr>
        <p:blipFill>
          <a:blip r:embed="rId6" cstate="print"/>
          <a:srcRect l="3360" r="7601" b="8596"/>
          <a:stretch>
            <a:fillRect/>
          </a:stretch>
        </p:blipFill>
        <p:spPr bwMode="auto">
          <a:xfrm rot="20489345">
            <a:off x="1544036" y="4029349"/>
            <a:ext cx="1190753" cy="1078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364119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\Desktop\фото проект\IMG_56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929654"/>
            <a:ext cx="3600400" cy="4800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Adm\Desktop\фото проект\IMG_56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6548">
            <a:off x="5025476" y="1107291"/>
            <a:ext cx="2552279" cy="3403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81335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2411760" y="970603"/>
            <a:ext cx="4392488" cy="78760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«Лапки, крылья, клювики»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://ptici.net/foto_max/si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791" y="371774"/>
            <a:ext cx="798008" cy="67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C:\Users\Adm\Desktop\фото проект\IMG_57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08" r="22863"/>
          <a:stretch/>
        </p:blipFill>
        <p:spPr bwMode="auto">
          <a:xfrm>
            <a:off x="6228184" y="1758206"/>
            <a:ext cx="1384655" cy="225407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dm\Desktop\фото проект\IMG_57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217" r="3951" b="14315"/>
          <a:stretch/>
        </p:blipFill>
        <p:spPr bwMode="auto">
          <a:xfrm>
            <a:off x="1427837" y="1758206"/>
            <a:ext cx="1687916" cy="123605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dm\Desktop\фото проект\рисунки\IMG_569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39297" y="4336013"/>
            <a:ext cx="1716325" cy="128724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Adm\Desktop\фото проект\рисунки\IMG_569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55"/>
          <a:stretch/>
        </p:blipFill>
        <p:spPr bwMode="auto">
          <a:xfrm>
            <a:off x="1427837" y="3127623"/>
            <a:ext cx="1716325" cy="110350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Adm\Desktop\фото проект\рисунки\IMG_569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23" b="4647"/>
          <a:stretch/>
        </p:blipFill>
        <p:spPr bwMode="auto">
          <a:xfrm>
            <a:off x="3347864" y="1988840"/>
            <a:ext cx="2102275" cy="138639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Adm\Desktop\фото проект\рисунки\IMG_571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26"/>
          <a:stretch/>
        </p:blipFill>
        <p:spPr bwMode="auto">
          <a:xfrm>
            <a:off x="3549753" y="3844985"/>
            <a:ext cx="1247031" cy="174153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Adm\Desktop\фото проект\рисунки\IMG_5714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28"/>
          <a:stretch/>
        </p:blipFill>
        <p:spPr bwMode="auto">
          <a:xfrm>
            <a:off x="5211432" y="4231129"/>
            <a:ext cx="1592815" cy="113334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5900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\Desktop\фото проект\X-7P-Oj4Tx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451" b="2601"/>
          <a:stretch/>
        </p:blipFill>
        <p:spPr bwMode="auto">
          <a:xfrm>
            <a:off x="1388418" y="1412776"/>
            <a:ext cx="399327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mg1.liveinternet.ru/images/attach/c/4/82/345/82345895_large_7509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44" b="5593"/>
          <a:stretch/>
        </p:blipFill>
        <p:spPr bwMode="auto">
          <a:xfrm rot="20818607">
            <a:off x="6398929" y="1039776"/>
            <a:ext cx="1279850" cy="1022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Гудкова\Desktop\IMG_5722.JPG"/>
          <p:cNvPicPr>
            <a:picLocks noChangeAspect="1" noChangeArrowheads="1"/>
          </p:cNvPicPr>
          <p:nvPr/>
        </p:nvPicPr>
        <p:blipFill>
          <a:blip r:embed="rId5" cstate="print"/>
          <a:srcRect l="3042" r="2666"/>
          <a:stretch>
            <a:fillRect/>
          </a:stretch>
        </p:blipFill>
        <p:spPr bwMode="auto">
          <a:xfrm rot="6289982">
            <a:off x="5098949" y="2313566"/>
            <a:ext cx="2585417" cy="20564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56813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удкова\Desktop\Согрею теплом п.д\IMG_5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7920880" cy="5211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547664" y="5517232"/>
            <a:ext cx="3528392" cy="103327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МАОУ ООШ № 19 4 «А» класс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80086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72103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\Desktop\фото проект\IMG_56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733" b="20262"/>
          <a:stretch/>
        </p:blipFill>
        <p:spPr bwMode="auto">
          <a:xfrm>
            <a:off x="4572000" y="1460583"/>
            <a:ext cx="3384376" cy="5120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\Desktop\фото проект\IMG_5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0154">
            <a:off x="7061418" y="3587510"/>
            <a:ext cx="2064483" cy="2839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513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58847"/>
            <a:ext cx="64807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проекта: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привлечение внимания жителей района к проблеме охраны птиц в зимнее время, воспитание социально грамотного, порядочного гражданина.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 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проекта: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повысить уровень знаний учащихся об экологии зимующих птиц родного края;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приобщить к организации деятельности в области охраны зимующих птиц;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сформировать активную жизненную позицию, любовь к природе родного края,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    чувство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сострадания.</a:t>
            </a:r>
          </a:p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02471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58847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91446519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5256520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58847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275856632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9444333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hart"/>
          <p:cNvPicPr>
            <a:picLocks noChangeAspect="1"/>
          </p:cNvPicPr>
          <p:nvPr/>
        </p:nvPicPr>
        <p:blipFill rotWithShape="1">
          <a:blip r:embed="rId3" cstate="print"/>
          <a:srcRect l="2966" t="3761" r="2331" b="4714"/>
          <a:stretch/>
        </p:blipFill>
        <p:spPr>
          <a:xfrm>
            <a:off x="78662" y="1412775"/>
            <a:ext cx="4421329" cy="2724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hart"/>
          <p:cNvPicPr>
            <a:picLocks noChangeAspect="1"/>
          </p:cNvPicPr>
          <p:nvPr/>
        </p:nvPicPr>
        <p:blipFill rotWithShape="1">
          <a:blip r:embed="rId4" cstate="print"/>
          <a:srcRect b="8873"/>
          <a:stretch/>
        </p:blipFill>
        <p:spPr>
          <a:xfrm>
            <a:off x="191379" y="3933055"/>
            <a:ext cx="4482004" cy="2789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Adm\Desktop\фото проект\IMG_56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383" y="1656504"/>
            <a:ext cx="3947267" cy="4590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2800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18559094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118891577"/>
              </p:ext>
            </p:extLst>
          </p:nvPr>
        </p:nvGraphicFramePr>
        <p:xfrm>
          <a:off x="1475656" y="134076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2206839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573232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97</Words>
  <Application>Microsoft Office PowerPoint</Application>
  <PresentationFormat>Экран (4:3)</PresentationFormat>
  <Paragraphs>42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 Социальный проект  «Согрею теплом  пернатого друга»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«Согрею теплом  пернатого друга»</dc:title>
  <dc:creator>Adm</dc:creator>
  <cp:lastModifiedBy>Гудкова</cp:lastModifiedBy>
  <cp:revision>63</cp:revision>
  <dcterms:created xsi:type="dcterms:W3CDTF">2018-03-17T09:49:58Z</dcterms:created>
  <dcterms:modified xsi:type="dcterms:W3CDTF">2018-03-22T08:41:13Z</dcterms:modified>
</cp:coreProperties>
</file>