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8" r:id="rId11"/>
    <p:sldId id="269" r:id="rId12"/>
    <p:sldId id="271" r:id="rId13"/>
    <p:sldId id="272" r:id="rId14"/>
    <p:sldId id="27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9" d="100"/>
          <a:sy n="79" d="100"/>
        </p:scale>
        <p:origin x="-460" y="4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  <a:alpha val="9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6" y="0"/>
            <a:ext cx="9141353" cy="686316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7" descr="C:\Users\Ольга\Desktop\снег.jpg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60" y="19943"/>
            <a:ext cx="4208793" cy="1683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7" descr="C:\Users\Ольга\Desktop\снег.jpg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181" y="64548"/>
            <a:ext cx="4208793" cy="1683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7" descr="C:\Users\Ольга\Desktop\снег.jpg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52736"/>
            <a:ext cx="4208793" cy="1683517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7" descr="C:\Users\Ольга\Desktop\снег.jpg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852936"/>
            <a:ext cx="4208793" cy="1683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9953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Ольга\Desktop\домик\01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5292080" cy="6879703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Ольга\Desktop\домик\img_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7544" y="1556792"/>
            <a:ext cx="4968552" cy="514521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16016" y="620688"/>
            <a:ext cx="433702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Рукавичка</a:t>
            </a:r>
            <a:endParaRPr lang="ru-RU" sz="7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Picture 2" descr="C:\Users\Ольга\Desktop\домик\gribom0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794" b="2820"/>
          <a:stretch/>
        </p:blipFill>
        <p:spPr bwMode="auto">
          <a:xfrm>
            <a:off x="5508104" y="3041949"/>
            <a:ext cx="3384376" cy="2555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0191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Ольга\Desktop\домик\0_153882_a5dba7a0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32656"/>
            <a:ext cx="5456943" cy="479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Ольга\Desktop\62415038_1281122798_02c806e376a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" y="4196474"/>
            <a:ext cx="5563125" cy="2661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Ольга\Desktop\домик\0_a9889_f93d267e_X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420888"/>
            <a:ext cx="3113680" cy="3695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4513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Ольга\Desktop\домик\2as2_kqr6_140127_preview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229" b="95392" l="1017" r="993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2724150"/>
            <a:ext cx="3746500" cy="413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Ольга\Desktop\домик\0d2c4c16a9bf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2467" y="692696"/>
            <a:ext cx="2988565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Ольга\Desktop\домик\0_8f8f9_341bce30_XL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8372"/>
            <a:ext cx="2506070" cy="2470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Ольга\Desktop\67970788_38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1" y="44624"/>
            <a:ext cx="2409567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658712" y="4388911"/>
            <a:ext cx="268054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Дверь</a:t>
            </a:r>
            <a:endParaRPr lang="ru-RU" sz="7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65500" y="3356992"/>
            <a:ext cx="226696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Окно</a:t>
            </a:r>
            <a:endParaRPr lang="ru-RU" sz="7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69414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32801"/>
            <a:ext cx="7056784" cy="6198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+ Волшебный мир искусств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42325" y="256490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145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35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332656"/>
            <a:ext cx="7094891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Воображение…</a:t>
            </a:r>
          </a:p>
          <a:p>
            <a:pPr algn="ctr"/>
            <a:r>
              <a:rPr lang="ru-RU" sz="8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Архитекторы…</a:t>
            </a:r>
          </a:p>
          <a:p>
            <a:pPr algn="ctr"/>
            <a:r>
              <a:rPr lang="ru-RU" sz="8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Строители…</a:t>
            </a:r>
            <a:endParaRPr lang="ru-RU" sz="8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7904" y="4118308"/>
            <a:ext cx="7200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Д/з</a:t>
            </a:r>
          </a:p>
          <a:p>
            <a:r>
              <a:rPr lang="ru-RU" sz="3200" dirty="0" smtClean="0"/>
              <a:t>« Дом снаружи и внутри»</a:t>
            </a:r>
          </a:p>
          <a:p>
            <a:r>
              <a:rPr lang="ru-RU" sz="2800" i="1" dirty="0" smtClean="0"/>
              <a:t>Рассмотреть свой дом и что живет в нём.</a:t>
            </a:r>
          </a:p>
          <a:p>
            <a:r>
              <a:rPr lang="ru-RU" sz="2800" i="1" dirty="0" smtClean="0"/>
              <a:t>Принести маркеры и фломастеры.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323959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332656"/>
            <a:ext cx="7998608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666666"/>
                </a:solidFill>
                <a:latin typeface="Philosopher"/>
              </a:rPr>
              <a:t>….  </a:t>
            </a:r>
            <a:r>
              <a:rPr lang="ru-RU" sz="3200" dirty="0" smtClean="0">
                <a:solidFill>
                  <a:srgbClr val="666666"/>
                </a:solidFill>
                <a:latin typeface="Philosopher"/>
              </a:rPr>
              <a:t>Самое </a:t>
            </a:r>
            <a:r>
              <a:rPr lang="ru-RU" sz="3200" dirty="0">
                <a:solidFill>
                  <a:srgbClr val="666666"/>
                </a:solidFill>
                <a:latin typeface="Philosopher"/>
              </a:rPr>
              <a:t>надежное и родное </a:t>
            </a:r>
            <a:r>
              <a:rPr lang="ru-RU" sz="3200" dirty="0" smtClean="0">
                <a:solidFill>
                  <a:srgbClr val="666666"/>
                </a:solidFill>
                <a:latin typeface="Philosopher"/>
              </a:rPr>
              <a:t>место</a:t>
            </a:r>
          </a:p>
          <a:p>
            <a:r>
              <a:rPr lang="ru-RU" sz="3200" dirty="0" smtClean="0">
                <a:solidFill>
                  <a:srgbClr val="666666"/>
                </a:solidFill>
                <a:latin typeface="Philosopher"/>
              </a:rPr>
              <a:t> </a:t>
            </a:r>
            <a:r>
              <a:rPr lang="ru-RU" sz="3200" dirty="0">
                <a:solidFill>
                  <a:srgbClr val="666666"/>
                </a:solidFill>
                <a:latin typeface="Philosopher"/>
              </a:rPr>
              <a:t>для человека – </a:t>
            </a:r>
            <a:r>
              <a:rPr lang="ru-RU" sz="4000" dirty="0">
                <a:solidFill>
                  <a:srgbClr val="666666"/>
                </a:solidFill>
                <a:latin typeface="Philosopher"/>
              </a:rPr>
              <a:t>это его дом</a:t>
            </a:r>
            <a:r>
              <a:rPr lang="ru-RU" sz="3200" dirty="0" smtClean="0">
                <a:solidFill>
                  <a:srgbClr val="666666"/>
                </a:solidFill>
                <a:latin typeface="Philosopher"/>
              </a:rPr>
              <a:t>.</a:t>
            </a:r>
          </a:p>
          <a:p>
            <a:r>
              <a:rPr lang="ru-RU" sz="3200" dirty="0" smtClean="0">
                <a:solidFill>
                  <a:srgbClr val="666666"/>
                </a:solidFill>
                <a:latin typeface="Philosopher"/>
              </a:rPr>
              <a:t>Но </a:t>
            </a:r>
            <a:r>
              <a:rPr lang="ru-RU" sz="3200" dirty="0">
                <a:solidFill>
                  <a:srgbClr val="666666"/>
                </a:solidFill>
                <a:latin typeface="Philosopher"/>
              </a:rPr>
              <a:t>кто-то довольствуется самой простой квартирой или деревенским домом</a:t>
            </a:r>
            <a:r>
              <a:rPr lang="ru-RU" sz="3200" dirty="0" smtClean="0">
                <a:solidFill>
                  <a:srgbClr val="666666"/>
                </a:solidFill>
                <a:latin typeface="Philosopher"/>
              </a:rPr>
              <a:t>,</a:t>
            </a:r>
          </a:p>
          <a:p>
            <a:r>
              <a:rPr lang="ru-RU" sz="3200" dirty="0" smtClean="0">
                <a:solidFill>
                  <a:srgbClr val="666666"/>
                </a:solidFill>
                <a:latin typeface="Philosopher"/>
              </a:rPr>
              <a:t> </a:t>
            </a:r>
            <a:r>
              <a:rPr lang="ru-RU" sz="3200" dirty="0">
                <a:solidFill>
                  <a:srgbClr val="666666"/>
                </a:solidFill>
                <a:latin typeface="Philosopher"/>
              </a:rPr>
              <a:t>а кто-то творит и сооружает нечто необычное, способное потрясти </a:t>
            </a:r>
            <a:r>
              <a:rPr lang="ru-RU" sz="3600" b="1" dirty="0">
                <a:solidFill>
                  <a:srgbClr val="666666"/>
                </a:solidFill>
                <a:latin typeface="Philosopher"/>
              </a:rPr>
              <a:t>воображение</a:t>
            </a:r>
            <a:r>
              <a:rPr lang="ru-RU" sz="3200" dirty="0">
                <a:solidFill>
                  <a:srgbClr val="666666"/>
                </a:solidFill>
                <a:latin typeface="Philosopher"/>
              </a:rPr>
              <a:t>. </a:t>
            </a:r>
            <a:endParaRPr lang="ru-RU" sz="3200" dirty="0" smtClean="0">
              <a:solidFill>
                <a:srgbClr val="666666"/>
              </a:solidFill>
              <a:latin typeface="Philosopher"/>
            </a:endParaRPr>
          </a:p>
        </p:txBody>
      </p:sp>
      <p:pic>
        <p:nvPicPr>
          <p:cNvPr id="1028" name="Picture 4" descr="http://img-fotki.yandex.ru/get/5645/981986.1f/0_822dd_d388b211_ori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2" r="3140" b="4642"/>
          <a:stretch/>
        </p:blipFill>
        <p:spPr bwMode="auto">
          <a:xfrm>
            <a:off x="0" y="4365104"/>
            <a:ext cx="9197839" cy="2650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4713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Ольга\Desktop\0_822d6_a379c83e_orig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" t="-1412" r="1454"/>
          <a:stretch/>
        </p:blipFill>
        <p:spPr bwMode="auto">
          <a:xfrm>
            <a:off x="-1" y="116633"/>
            <a:ext cx="9225351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23928" y="116633"/>
            <a:ext cx="327487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Город</a:t>
            </a:r>
            <a:endParaRPr lang="ru-RU" sz="9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Picture 17" descr="C:\Users\Ольга\Desktop\снег.jp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60" y="19943"/>
            <a:ext cx="4208793" cy="1683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7" descr="C:\Users\Ольга\Desktop\снег.jp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0"/>
            <a:ext cx="4208793" cy="1683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7" descr="C:\Users\Ольга\Desktop\снег.jp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5281" y="1484784"/>
            <a:ext cx="4208793" cy="1683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302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Ольга\Desktop\0_12c54d_37de0bc6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80927"/>
            <a:ext cx="9144000" cy="2880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7" descr="C:\Users\Ольга\Desktop\снег.jp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60" y="19943"/>
            <a:ext cx="4208793" cy="1683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7" descr="C:\Users\Ольга\Desktop\снег.jp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620688"/>
            <a:ext cx="4208793" cy="1683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7" descr="C:\Users\Ольга\Desktop\снег.jp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944" y="2204864"/>
            <a:ext cx="4208793" cy="1683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7" descr="C:\Users\Ольга\Desktop\снег.jp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537570"/>
            <a:ext cx="4208793" cy="1683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5517232"/>
            <a:ext cx="9144000" cy="14401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03848" y="476672"/>
            <a:ext cx="441422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Деревня</a:t>
            </a:r>
            <a:endParaRPr lang="ru-RU" sz="8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" name="Picture 17" descr="C:\Users\Ольга\Desktop\снег.jpg"/>
          <p:cNvPicPr>
            <a:picLocks noChangeAspect="1" noChangeArrowheads="1" noCrop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038" y="4598710"/>
            <a:ext cx="4208793" cy="1683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8055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522" y="476672"/>
            <a:ext cx="863826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Дома бывают разные..</a:t>
            </a:r>
            <a:endParaRPr lang="ru-RU" sz="6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122" name="Picture 2" descr="http://i071.radikal.ru/0811/02/148bfb4a7b4c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94" y="1764229"/>
            <a:ext cx="4207382" cy="4905131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https://img-fotki.yandex.ru/get/15548/2449448.2/0_f613f_fde01ffa_ori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https://img-fotki.yandex.ru/get/15548/2449448.2/0_f613f_fde01ffa_ori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8" name="Picture 8" descr="C:\Users\Ольга\Desktop\0_82266_c97a38db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789040"/>
            <a:ext cx="2816102" cy="2434725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552392" y="1786233"/>
            <a:ext cx="41739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Большой и …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8609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Ольга\Desktop\rZTCxVE9AU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64" y="648108"/>
            <a:ext cx="4349664" cy="6209892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rylik.ru/uploads/posts/2012-02/1329317276_22-07-01-3d-model-dom-iz-ocilindrovki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091" b="87455" l="3091" r="9890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1309" y="1844824"/>
            <a:ext cx="4896544" cy="4896544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851920" y="188640"/>
            <a:ext cx="511947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Дом кирпичный</a:t>
            </a:r>
          </a:p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 …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94551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02367" y="332656"/>
            <a:ext cx="730097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Необычные дома</a:t>
            </a:r>
            <a:endParaRPr lang="ru-RU" sz="7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194" name="Picture 2" descr="C:\Users\Ольга\Desktop\домик\69138696_1294837939_1285078188_1284973771_shoeshouse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352" y="1628800"/>
            <a:ext cx="6985001" cy="478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412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Ольга\Desktop\домик\69138660_1294837429_neo01f002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563888" y="2653408"/>
            <a:ext cx="5473905" cy="4097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Ольга\Desktop\домик\69138676_1294837795_1285078129_1284973708_shoeshouse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94" y="140048"/>
            <a:ext cx="5085647" cy="372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Ольга\Desktop\домик\imag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5595" y="3933055"/>
            <a:ext cx="3762122" cy="2817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669704" y="332656"/>
            <a:ext cx="261802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Дом –</a:t>
            </a:r>
          </a:p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Башмак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8329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76408" y="404664"/>
            <a:ext cx="633077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Сказочные дома</a:t>
            </a:r>
            <a:endParaRPr lang="ru-RU" sz="6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7" name="Picture 3" descr="C:\Users\Ольга\Desktop\домик\546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766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311" y="1324925"/>
            <a:ext cx="6140869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69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558</TotalTime>
  <Words>88</Words>
  <Application>Microsoft Office PowerPoint</Application>
  <PresentationFormat>Экран (4:3)</PresentationFormat>
  <Paragraphs>24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Olga</cp:lastModifiedBy>
  <cp:revision>31</cp:revision>
  <dcterms:created xsi:type="dcterms:W3CDTF">2016-01-24T13:29:23Z</dcterms:created>
  <dcterms:modified xsi:type="dcterms:W3CDTF">2018-02-25T12:20:01Z</dcterms:modified>
</cp:coreProperties>
</file>