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1" r:id="rId5"/>
    <p:sldId id="263" r:id="rId6"/>
    <p:sldId id="271" r:id="rId7"/>
    <p:sldId id="265" r:id="rId8"/>
    <p:sldId id="260" r:id="rId9"/>
    <p:sldId id="266" r:id="rId10"/>
    <p:sldId id="262" r:id="rId11"/>
    <p:sldId id="267" r:id="rId12"/>
    <p:sldId id="25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днс\Desktop\depositphotos_4621328-Colourful-music-note-on-a-grey-background-eps10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781217"/>
            <a:ext cx="78843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Тема презентации: </a:t>
            </a:r>
            <a:r>
              <a:rPr lang="ru-RU" sz="4400" dirty="0" err="1"/>
              <a:t>В</a:t>
            </a:r>
            <a:r>
              <a:rPr lang="ru-RU" sz="4400" dirty="0" err="1" smtClean="0"/>
              <a:t>заимосвясь</a:t>
            </a:r>
            <a:r>
              <a:rPr lang="ru-RU" sz="4400" dirty="0" smtClean="0"/>
              <a:t> музыки и </a:t>
            </a:r>
            <a:r>
              <a:rPr lang="ru-RU" sz="4400" dirty="0" smtClean="0"/>
              <a:t>литературы.</a:t>
            </a:r>
          </a:p>
          <a:p>
            <a:r>
              <a:rPr lang="ru-RU" sz="3200" dirty="0" smtClean="0"/>
              <a:t>4 класс.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234534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ГКОУ СО «Каменск-Уральская школа №1».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777407"/>
            <a:ext cx="86558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Учитель музыки:</a:t>
            </a:r>
          </a:p>
          <a:p>
            <a:r>
              <a:rPr lang="ru-RU" sz="2400" dirty="0" err="1" smtClean="0"/>
              <a:t>Башарина</a:t>
            </a:r>
            <a:r>
              <a:rPr lang="ru-RU" sz="2400" dirty="0" smtClean="0"/>
              <a:t> </a:t>
            </a:r>
            <a:r>
              <a:rPr lang="ru-RU" sz="2400" dirty="0" smtClean="0"/>
              <a:t>Л.В.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378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нс\Desktop\img8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8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Григ Дагни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609329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6842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1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днс\Desktop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43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нс\Desktop\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41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днс\Desktop\depositphotos_4621328-Colourful-music-note-on-a-grey-background-eps10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295268"/>
            <a:ext cx="6192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</a:rPr>
              <a:t>Вывод: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68760"/>
            <a:ext cx="82089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Рассказ «Корзина с еловыми шишками» был назван так, чтобы показать важность простой встречи девочки и Великого Мастера музыки. А именно, момент сбора  шишек, благодаря чему </a:t>
            </a:r>
            <a:r>
              <a:rPr lang="ru-RU" sz="4000" dirty="0" err="1" smtClean="0">
                <a:solidFill>
                  <a:schemeClr val="tx2">
                    <a:lumMod val="50000"/>
                  </a:schemeClr>
                </a:solidFill>
              </a:rPr>
              <a:t>Э.Григом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 была написана музыка, о создании которой рассказал писатель </a:t>
            </a:r>
            <a:r>
              <a:rPr lang="ru-RU" sz="4000" dirty="0" err="1" smtClean="0">
                <a:solidFill>
                  <a:schemeClr val="tx2">
                    <a:lumMod val="50000"/>
                  </a:schemeClr>
                </a:solidFill>
              </a:rPr>
              <a:t>К.Паустовский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4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27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днс\Desktop\img20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71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F:\слайды по музыке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31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нс\Desktop\korzina-s-elovymi-shishkam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68760"/>
            <a:ext cx="35560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6103" y="305361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chemeClr val="accent3">
                    <a:lumMod val="50000"/>
                  </a:schemeClr>
                </a:solidFill>
              </a:rPr>
              <a:t>К.Паустовский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 «Корзина с еловыми шишками.»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85" y="2583348"/>
            <a:ext cx="4752528" cy="431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338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днс\Desktop\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78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днс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29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днс\Desktop\img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72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F:\слайды по музыке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32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2058"/>
            <a:ext cx="9144775" cy="711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187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нс\Desktop\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28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днс\Desktop\0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50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77</Words>
  <Application>Microsoft Office PowerPoint</Application>
  <PresentationFormat>Экран (4:3)</PresentationFormat>
  <Paragraphs>8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днс</cp:lastModifiedBy>
  <cp:revision>7</cp:revision>
  <dcterms:created xsi:type="dcterms:W3CDTF">2018-02-07T09:57:49Z</dcterms:created>
  <dcterms:modified xsi:type="dcterms:W3CDTF">2018-02-15T10:08:25Z</dcterms:modified>
</cp:coreProperties>
</file>