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2" r:id="rId2"/>
    <p:sldId id="257" r:id="rId3"/>
    <p:sldId id="256" r:id="rId4"/>
    <p:sldId id="259" r:id="rId5"/>
    <p:sldId id="260" r:id="rId6"/>
    <p:sldId id="258"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4" autoAdjust="0"/>
    <p:restoredTop sz="94660"/>
  </p:normalViewPr>
  <p:slideViewPr>
    <p:cSldViewPr>
      <p:cViewPr>
        <p:scale>
          <a:sx n="66" d="100"/>
          <a:sy n="66" d="100"/>
        </p:scale>
        <p:origin x="-2028" y="-5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65CF8D-F9DB-453B-B10C-871321E07C6D}" type="datetimeFigureOut">
              <a:rPr lang="ru-RU" smtClean="0"/>
              <a:pPr/>
              <a:t>06.02.2018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A53EC4-78F1-4F98-9469-4A869AA52216}" type="slidenum">
              <a:rPr lang="ru-RU" smtClean="0"/>
              <a:pPr/>
              <a:t>‹#›</a:t>
            </a:fld>
            <a:endParaRPr lang="ru-RU"/>
          </a:p>
        </p:txBody>
      </p:sp>
    </p:spTree>
    <p:extLst>
      <p:ext uri="{BB962C8B-B14F-4D97-AF65-F5344CB8AC3E}">
        <p14:creationId xmlns:p14="http://schemas.microsoft.com/office/powerpoint/2010/main" val="1468884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06.02.2018</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06.02.2018</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06.02.2018</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06.02.2018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p:txBody>
          <a:bodyPr/>
          <a:lstStyle/>
          <a:p>
            <a:pPr algn="r"/>
            <a:r>
              <a:rPr lang="ru-RU" sz="4400" dirty="0" smtClean="0"/>
              <a:t>Выполнил Воронцов Павел,</a:t>
            </a:r>
          </a:p>
          <a:p>
            <a:pPr algn="r"/>
            <a:r>
              <a:rPr lang="ru-RU" sz="4400" dirty="0" smtClean="0"/>
              <a:t>Ученик 8 а класса</a:t>
            </a:r>
          </a:p>
          <a:p>
            <a:pPr algn="r"/>
            <a:r>
              <a:rPr lang="ru-RU" sz="4400" dirty="0" smtClean="0"/>
              <a:t>МБОУ СОШ 12</a:t>
            </a:r>
            <a:endParaRPr lang="ru-RU" sz="4400" dirty="0"/>
          </a:p>
        </p:txBody>
      </p:sp>
      <p:sp>
        <p:nvSpPr>
          <p:cNvPr id="3" name="Заголовок 2"/>
          <p:cNvSpPr>
            <a:spLocks noGrp="1"/>
          </p:cNvSpPr>
          <p:nvPr>
            <p:ph type="ctrTitle"/>
          </p:nvPr>
        </p:nvSpPr>
        <p:spPr>
          <a:xfrm>
            <a:off x="467544" y="1052736"/>
            <a:ext cx="8305800" cy="1296144"/>
          </a:xfrm>
        </p:spPr>
        <p:txBody>
          <a:bodyPr/>
          <a:lstStyle/>
          <a:p>
            <a:r>
              <a:rPr lang="en-US" sz="9600" dirty="0" smtClean="0"/>
              <a:t>WAR</a:t>
            </a:r>
            <a:endParaRPr lang="ru-RU" sz="9600" dirty="0"/>
          </a:p>
        </p:txBody>
      </p:sp>
    </p:spTree>
    <p:extLst>
      <p:ext uri="{BB962C8B-B14F-4D97-AF65-F5344CB8AC3E}">
        <p14:creationId xmlns:p14="http://schemas.microsoft.com/office/powerpoint/2010/main" val="108674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69998" y="445122"/>
            <a:ext cx="6603076" cy="461665"/>
          </a:xfrm>
          <a:prstGeom prst="rect">
            <a:avLst/>
          </a:prstGeom>
        </p:spPr>
        <p:txBody>
          <a:bodyPr wrap="square">
            <a:spAutoFit/>
          </a:bodyPr>
          <a:lstStyle/>
          <a:p>
            <a:r>
              <a:rPr lang="en-US" sz="2400" dirty="0" smtClean="0"/>
              <a:t>Problems and possible solutions</a:t>
            </a:r>
            <a:endParaRPr lang="ru-RU" sz="2400" dirty="0"/>
          </a:p>
        </p:txBody>
      </p:sp>
      <p:sp>
        <p:nvSpPr>
          <p:cNvPr id="5" name="Прямоугольник 4"/>
          <p:cNvSpPr/>
          <p:nvPr/>
        </p:nvSpPr>
        <p:spPr>
          <a:xfrm>
            <a:off x="395536" y="1000108"/>
            <a:ext cx="8202640" cy="2677656"/>
          </a:xfrm>
          <a:prstGeom prst="rect">
            <a:avLst/>
          </a:prstGeom>
        </p:spPr>
        <p:txBody>
          <a:bodyPr wrap="square">
            <a:spAutoFit/>
          </a:bodyPr>
          <a:lstStyle/>
          <a:p>
            <a:pPr algn="ctr"/>
            <a:r>
              <a:rPr lang="en-US" sz="2400" dirty="0" smtClean="0"/>
              <a:t>The problem of peace and disarmament - the problem of preventing a third world war remains the most important, the most priority problem of mankind. In the second half of XX century. nuclear weapons appeared and there was a real threat of destruction of whole countries and even continents, i.e. practically the whole of modern life</a:t>
            </a:r>
            <a:r>
              <a:rPr lang="ru-RU" sz="2400" dirty="0" smtClean="0"/>
              <a:t>.                         </a:t>
            </a:r>
          </a:p>
          <a:p>
            <a:pPr algn="ctr"/>
            <a:endParaRPr lang="ru-RU" sz="2400" dirty="0" smtClean="0"/>
          </a:p>
        </p:txBody>
      </p:sp>
      <p:sp>
        <p:nvSpPr>
          <p:cNvPr id="7" name="TextBox 6"/>
          <p:cNvSpPr txBox="1"/>
          <p:nvPr/>
        </p:nvSpPr>
        <p:spPr>
          <a:xfrm>
            <a:off x="971600" y="3677764"/>
            <a:ext cx="1714512" cy="369332"/>
          </a:xfrm>
          <a:prstGeom prst="rect">
            <a:avLst/>
          </a:prstGeom>
          <a:noFill/>
        </p:spPr>
        <p:txBody>
          <a:bodyPr wrap="square" rtlCol="0">
            <a:spAutoFit/>
          </a:bodyPr>
          <a:lstStyle/>
          <a:p>
            <a:r>
              <a:rPr lang="en-US" dirty="0" smtClean="0"/>
              <a:t>Solutions</a:t>
            </a:r>
            <a:r>
              <a:rPr lang="ru-RU" dirty="0" smtClean="0"/>
              <a:t>:</a:t>
            </a:r>
            <a:endParaRPr lang="ru-RU" dirty="0"/>
          </a:p>
        </p:txBody>
      </p:sp>
      <p:sp>
        <p:nvSpPr>
          <p:cNvPr id="8" name="Прямоугольник 7"/>
          <p:cNvSpPr/>
          <p:nvPr/>
        </p:nvSpPr>
        <p:spPr>
          <a:xfrm>
            <a:off x="827584" y="4199161"/>
            <a:ext cx="7626576" cy="1200329"/>
          </a:xfrm>
          <a:prstGeom prst="rect">
            <a:avLst/>
          </a:prstGeom>
        </p:spPr>
        <p:txBody>
          <a:bodyPr wrap="square">
            <a:spAutoFit/>
          </a:bodyPr>
          <a:lstStyle/>
          <a:p>
            <a:r>
              <a:rPr lang="en-US" dirty="0" smtClean="0"/>
              <a:t>Establishing strict control over nuclear and chemical weapons; Reduction of conventional arms and arms trade; </a:t>
            </a:r>
            <a:endParaRPr lang="ru-RU" dirty="0" smtClean="0"/>
          </a:p>
          <a:p>
            <a:r>
              <a:rPr lang="en-US" dirty="0" smtClean="0"/>
              <a:t>The overall reduction in military spending and the strength of</a:t>
            </a:r>
            <a:r>
              <a:rPr lang="ru-RU" dirty="0" smtClean="0"/>
              <a:t> </a:t>
            </a:r>
            <a:r>
              <a:rPr lang="en-US" dirty="0" smtClean="0"/>
              <a:t> the armed forces.</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548680"/>
            <a:ext cx="8712968" cy="5976664"/>
          </a:xfrm>
        </p:spPr>
        <p:txBody>
          <a:bodyPr>
            <a:noAutofit/>
          </a:bodyPr>
          <a:lstStyle/>
          <a:p>
            <a:pPr algn="just"/>
            <a:r>
              <a:rPr lang="ru-RU" sz="2400" b="1" dirty="0" smtClean="0">
                <a:solidFill>
                  <a:schemeClr val="bg1">
                    <a:lumMod val="95000"/>
                    <a:lumOff val="5000"/>
                  </a:schemeClr>
                </a:solidFill>
              </a:rPr>
              <a:t> </a:t>
            </a:r>
            <a:r>
              <a:rPr lang="en-US" sz="2400" b="1" dirty="0" smtClean="0">
                <a:solidFill>
                  <a:schemeClr val="bg1">
                    <a:lumMod val="95000"/>
                    <a:lumOff val="5000"/>
                  </a:schemeClr>
                </a:solidFill>
              </a:rPr>
              <a:t>Napoleon  Wars</a:t>
            </a:r>
            <a:r>
              <a:rPr lang="ru-RU" sz="2400" b="1" dirty="0" smtClean="0">
                <a:solidFill>
                  <a:schemeClr val="bg1">
                    <a:lumMod val="95000"/>
                    <a:lumOff val="5000"/>
                  </a:schemeClr>
                </a:solidFill>
              </a:rPr>
              <a:t> (1799-1815)</a:t>
            </a:r>
            <a:endParaRPr lang="ru-RU" sz="2400" dirty="0" smtClean="0">
              <a:solidFill>
                <a:schemeClr val="bg1">
                  <a:lumMod val="95000"/>
                  <a:lumOff val="5000"/>
                </a:schemeClr>
              </a:solidFill>
            </a:endParaRPr>
          </a:p>
          <a:p>
            <a:pPr algn="just"/>
            <a:r>
              <a:rPr lang="en-US" sz="2400" dirty="0" smtClean="0">
                <a:solidFill>
                  <a:schemeClr val="bg1">
                    <a:lumMod val="95000"/>
                    <a:lumOff val="5000"/>
                  </a:schemeClr>
                </a:solidFill>
              </a:rPr>
              <a:t>Wars , which Napoleon Bonaparte conducted with different states of Europe in the period from 1799 to 1815, is usually so called: the Napoleonic Wars. To the redistribution of the political map of Europe, the gifted commander proceeded even earlier than the 18th </a:t>
            </a:r>
            <a:r>
              <a:rPr lang="en-US" sz="2400" dirty="0" err="1" smtClean="0">
                <a:solidFill>
                  <a:schemeClr val="bg1">
                    <a:lumMod val="95000"/>
                    <a:lumOff val="5000"/>
                  </a:schemeClr>
                </a:solidFill>
              </a:rPr>
              <a:t>Brumaire</a:t>
            </a:r>
            <a:r>
              <a:rPr lang="en-US" sz="2400" dirty="0" smtClean="0">
                <a:solidFill>
                  <a:schemeClr val="bg1">
                    <a:lumMod val="95000"/>
                    <a:lumOff val="5000"/>
                  </a:schemeClr>
                </a:solidFill>
              </a:rPr>
              <a:t> coup and became the First Consul. The Hannover campaign, the Third Coalition war or the Russian-Austro-French war of 1805, the war of the Fourth Coalition, or the Russo-Prussian-French war of 1806-1807, culminating in the famous Peace of </a:t>
            </a:r>
            <a:r>
              <a:rPr lang="en-US" sz="2400" dirty="0" err="1" smtClean="0">
                <a:solidFill>
                  <a:schemeClr val="bg1">
                    <a:lumMod val="95000"/>
                    <a:lumOff val="5000"/>
                  </a:schemeClr>
                </a:solidFill>
              </a:rPr>
              <a:t>Tilsit</a:t>
            </a:r>
            <a:r>
              <a:rPr lang="en-US" sz="2400" dirty="0" smtClean="0">
                <a:solidFill>
                  <a:schemeClr val="bg1">
                    <a:lumMod val="95000"/>
                    <a:lumOff val="5000"/>
                  </a:schemeClr>
                </a:solidFill>
              </a:rPr>
              <a:t>, the war of the Fifth Coalition, or the Austro-French War of 1809, the war of 1812 and the war of the Sixth Coalition of European Powers against Napoleon, and, finally, the campaign of the "hundred days" era, which ended in the defeat of Napoleon at Waterloo, claimed the lives of at least 3.5 million people. Many historians increase this figure by half.</a:t>
            </a:r>
            <a:endParaRPr lang="ru-RU" sz="2400" dirty="0" smtClean="0">
              <a:solidFill>
                <a:schemeClr val="bg1">
                  <a:lumMod val="95000"/>
                  <a:lumOff val="5000"/>
                </a:schemeClr>
              </a:solidFill>
            </a:endParaRPr>
          </a:p>
        </p:txBody>
      </p:sp>
      <p:sp>
        <p:nvSpPr>
          <p:cNvPr id="2" name="Заголовок 1"/>
          <p:cNvSpPr>
            <a:spLocks noGrp="1"/>
          </p:cNvSpPr>
          <p:nvPr>
            <p:ph type="title"/>
          </p:nvPr>
        </p:nvSpPr>
        <p:spPr>
          <a:xfrm>
            <a:off x="357158" y="285728"/>
            <a:ext cx="8229600" cy="1143000"/>
          </a:xfrm>
        </p:spPr>
        <p:txBody>
          <a:bodyPr>
            <a:normAutofit/>
          </a:bodyPr>
          <a:lstStyle/>
          <a:p>
            <a:r>
              <a:rPr lang="ru-RU" dirty="0" smtClean="0"/>
              <a:t/>
            </a:r>
            <a:br>
              <a:rPr lang="ru-RU" dirty="0" smtClean="0"/>
            </a:br>
            <a:endParaRPr lang="ru-RU"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619328"/>
          </a:xfrm>
        </p:spPr>
        <p:txBody>
          <a:bodyPr>
            <a:normAutofit fontScale="92500" lnSpcReduction="10000"/>
          </a:bodyPr>
          <a:lstStyle/>
          <a:p>
            <a:endParaRPr lang="ru-RU" dirty="0" smtClean="0"/>
          </a:p>
          <a:p>
            <a:pPr algn="just"/>
            <a:r>
              <a:rPr lang="en-US" dirty="0" smtClean="0"/>
              <a:t>The Civil War in Russia (1917-1923)</a:t>
            </a:r>
          </a:p>
          <a:p>
            <a:pPr algn="just"/>
            <a:r>
              <a:rPr lang="en-US" dirty="0" smtClean="0"/>
              <a:t>In the civil war that followed the 1917 revolution in Russia, more people died than in all the Napoleonic wars: at least 5.5 million people, and more courageous estimates and all 9 million. And although these losses were less than half a percent of the world's population, for our country the war between the Reds and Whites had the worst consequences. It was not for nothing that Anton </a:t>
            </a:r>
            <a:r>
              <a:rPr lang="en-US" dirty="0" err="1" smtClean="0"/>
              <a:t>Ivanovich</a:t>
            </a:r>
            <a:r>
              <a:rPr lang="en-US" dirty="0" smtClean="0"/>
              <a:t> </a:t>
            </a:r>
            <a:r>
              <a:rPr lang="en-US" dirty="0" err="1" smtClean="0"/>
              <a:t>Denikin</a:t>
            </a:r>
            <a:r>
              <a:rPr lang="en-US" dirty="0" smtClean="0"/>
              <a:t> canceled all awards in his army - what are the rewards in the fratricidal war? And, by the way, they think that the Civil War ended in 1920 with the Crimean evacuation and the fall of the White Crimea. In fact, the last centers of resistance in the </a:t>
            </a:r>
            <a:r>
              <a:rPr lang="en-US" dirty="0" err="1" smtClean="0"/>
              <a:t>Primorye</a:t>
            </a:r>
            <a:r>
              <a:rPr lang="en-US" dirty="0" smtClean="0"/>
              <a:t> to the Bolsheviks were suppressed only in June 1923, and the struggle against </a:t>
            </a:r>
            <a:r>
              <a:rPr lang="en-US" dirty="0" err="1" smtClean="0"/>
              <a:t>basmachi</a:t>
            </a:r>
            <a:r>
              <a:rPr lang="en-US" dirty="0" smtClean="0"/>
              <a:t> in Central Asia dragged on until the forties.</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683568" y="620688"/>
            <a:ext cx="7632848" cy="5632311"/>
          </a:xfrm>
          <a:prstGeom prst="rect">
            <a:avLst/>
          </a:prstGeom>
        </p:spPr>
        <p:txBody>
          <a:bodyPr wrap="square">
            <a:spAutoFit/>
          </a:bodyPr>
          <a:lstStyle/>
          <a:p>
            <a:pPr algn="just"/>
            <a:r>
              <a:rPr lang="en-US" sz="2400" dirty="0" smtClean="0">
                <a:solidFill>
                  <a:schemeClr val="bg1"/>
                </a:solidFill>
              </a:rPr>
              <a:t>The Second World War (1939-1945)</a:t>
            </a:r>
          </a:p>
          <a:p>
            <a:pPr algn="just"/>
            <a:r>
              <a:rPr lang="en-US" sz="2400" dirty="0" smtClean="0">
                <a:solidFill>
                  <a:schemeClr val="bg1"/>
                </a:solidFill>
              </a:rPr>
              <a:t>The World War II keeps the most terrible records. It is the most bloody - the total number of its victims is cautiously estimated at 40 million, and inadvertently and in all 72. It is the most destructive: the total damage of all belligerent countries has exceeded material losses from all previous wars, taken together and is considered equal to one and a half, or even two trillion dollars. This war, and, if I may say so, the world one, in this or that way, 62 states from 73 existing at that time on the planet, or 80% of the world's population participated in it. The war was on earth, in the skies and on the sea - military operations were fought on three continents and in the waters of the four oceans. This was the only conflict so far that used nuclear weapons.</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potheosis.jpg"/>
          <p:cNvPicPr>
            <a:picLocks noChangeAspect="1" noChangeArrowheads="1"/>
          </p:cNvPicPr>
          <p:nvPr/>
        </p:nvPicPr>
        <p:blipFill>
          <a:blip r:embed="rId2"/>
          <a:srcRect/>
          <a:stretch>
            <a:fillRect/>
          </a:stretch>
        </p:blipFill>
        <p:spPr bwMode="auto">
          <a:xfrm>
            <a:off x="285720" y="357166"/>
            <a:ext cx="8572560" cy="544993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192</TotalTime>
  <Words>613</Words>
  <Application>Microsoft Office PowerPoint</Application>
  <PresentationFormat>Экран (4:3)</PresentationFormat>
  <Paragraphs>17</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Бумажная</vt:lpstr>
      <vt:lpstr>WAR</vt:lpstr>
      <vt:lpstr>Презентация PowerPoint</vt:lpstr>
      <vt:lpstr>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ТЕМА:ВОЙНА</dc:title>
  <dc:creator>Vladimir Vorontsov</dc:creator>
  <cp:lastModifiedBy>User</cp:lastModifiedBy>
  <cp:revision>23</cp:revision>
  <dcterms:created xsi:type="dcterms:W3CDTF">2018-01-21T15:19:11Z</dcterms:created>
  <dcterms:modified xsi:type="dcterms:W3CDTF">2018-02-06T09:18:10Z</dcterms:modified>
</cp:coreProperties>
</file>