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6" r:id="rId7"/>
    <p:sldId id="262" r:id="rId8"/>
    <p:sldId id="265" r:id="rId9"/>
    <p:sldId id="267" r:id="rId10"/>
    <p:sldId id="264"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4" autoAdjust="0"/>
    <p:restoredTop sz="94660"/>
  </p:normalViewPr>
  <p:slideViewPr>
    <p:cSldViewPr snapToGrid="0">
      <p:cViewPr varScale="1">
        <p:scale>
          <a:sx n="119" d="100"/>
          <a:sy n="119" d="100"/>
        </p:scale>
        <p:origin x="96" y="3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6077C02-AAF0-4A76-8B03-568505B8791F}" type="datetimeFigureOut">
              <a:rPr lang="ru-RU" smtClean="0"/>
              <a:t>31.01.2018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8C6863B-80A6-409B-BF88-9D2DEBF339BA}" type="slidenum">
              <a:rPr lang="ru-RU" smtClean="0"/>
              <a:t>‹#›</a:t>
            </a:fld>
            <a:endParaRPr lang="ru-RU"/>
          </a:p>
        </p:txBody>
      </p:sp>
    </p:spTree>
    <p:extLst>
      <p:ext uri="{BB962C8B-B14F-4D97-AF65-F5344CB8AC3E}">
        <p14:creationId xmlns:p14="http://schemas.microsoft.com/office/powerpoint/2010/main" val="1091982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077C02-AAF0-4A76-8B03-568505B8791F}" type="datetimeFigureOut">
              <a:rPr lang="ru-RU" smtClean="0"/>
              <a:t>31.01.2018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8C6863B-80A6-409B-BF88-9D2DEBF339BA}" type="slidenum">
              <a:rPr lang="ru-RU" smtClean="0"/>
              <a:t>‹#›</a:t>
            </a:fld>
            <a:endParaRPr lang="ru-RU"/>
          </a:p>
        </p:txBody>
      </p:sp>
    </p:spTree>
    <p:extLst>
      <p:ext uri="{BB962C8B-B14F-4D97-AF65-F5344CB8AC3E}">
        <p14:creationId xmlns:p14="http://schemas.microsoft.com/office/powerpoint/2010/main" val="3698631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077C02-AAF0-4A76-8B03-568505B8791F}" type="datetimeFigureOut">
              <a:rPr lang="ru-RU" smtClean="0"/>
              <a:t>31.01.2018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8C6863B-80A6-409B-BF88-9D2DEBF339BA}" type="slidenum">
              <a:rPr lang="ru-RU" smtClean="0"/>
              <a:t>‹#›</a:t>
            </a:fld>
            <a:endParaRPr lang="ru-RU"/>
          </a:p>
        </p:txBody>
      </p:sp>
    </p:spTree>
    <p:extLst>
      <p:ext uri="{BB962C8B-B14F-4D97-AF65-F5344CB8AC3E}">
        <p14:creationId xmlns:p14="http://schemas.microsoft.com/office/powerpoint/2010/main" val="4183858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077C02-AAF0-4A76-8B03-568505B8791F}" type="datetimeFigureOut">
              <a:rPr lang="ru-RU" smtClean="0"/>
              <a:t>31.01.2018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8C6863B-80A6-409B-BF88-9D2DEBF339BA}" type="slidenum">
              <a:rPr lang="ru-RU" smtClean="0"/>
              <a:t>‹#›</a:t>
            </a:fld>
            <a:endParaRPr lang="ru-RU"/>
          </a:p>
        </p:txBody>
      </p:sp>
    </p:spTree>
    <p:extLst>
      <p:ext uri="{BB962C8B-B14F-4D97-AF65-F5344CB8AC3E}">
        <p14:creationId xmlns:p14="http://schemas.microsoft.com/office/powerpoint/2010/main" val="3997077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6077C02-AAF0-4A76-8B03-568505B8791F}" type="datetimeFigureOut">
              <a:rPr lang="ru-RU" smtClean="0"/>
              <a:t>31.01.2018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8C6863B-80A6-409B-BF88-9D2DEBF339BA}" type="slidenum">
              <a:rPr lang="ru-RU" smtClean="0"/>
              <a:t>‹#›</a:t>
            </a:fld>
            <a:endParaRPr lang="ru-RU"/>
          </a:p>
        </p:txBody>
      </p:sp>
    </p:spTree>
    <p:extLst>
      <p:ext uri="{BB962C8B-B14F-4D97-AF65-F5344CB8AC3E}">
        <p14:creationId xmlns:p14="http://schemas.microsoft.com/office/powerpoint/2010/main" val="2457812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6077C02-AAF0-4A76-8B03-568505B8791F}" type="datetimeFigureOut">
              <a:rPr lang="ru-RU" smtClean="0"/>
              <a:t>31.01.2018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8C6863B-80A6-409B-BF88-9D2DEBF339BA}" type="slidenum">
              <a:rPr lang="ru-RU" smtClean="0"/>
              <a:t>‹#›</a:t>
            </a:fld>
            <a:endParaRPr lang="ru-RU"/>
          </a:p>
        </p:txBody>
      </p:sp>
    </p:spTree>
    <p:extLst>
      <p:ext uri="{BB962C8B-B14F-4D97-AF65-F5344CB8AC3E}">
        <p14:creationId xmlns:p14="http://schemas.microsoft.com/office/powerpoint/2010/main" val="2334462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6077C02-AAF0-4A76-8B03-568505B8791F}" type="datetimeFigureOut">
              <a:rPr lang="ru-RU" smtClean="0"/>
              <a:t>31.01.2018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8C6863B-80A6-409B-BF88-9D2DEBF339BA}" type="slidenum">
              <a:rPr lang="ru-RU" smtClean="0"/>
              <a:t>‹#›</a:t>
            </a:fld>
            <a:endParaRPr lang="ru-RU"/>
          </a:p>
        </p:txBody>
      </p:sp>
    </p:spTree>
    <p:extLst>
      <p:ext uri="{BB962C8B-B14F-4D97-AF65-F5344CB8AC3E}">
        <p14:creationId xmlns:p14="http://schemas.microsoft.com/office/powerpoint/2010/main" val="632006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6077C02-AAF0-4A76-8B03-568505B8791F}" type="datetimeFigureOut">
              <a:rPr lang="ru-RU" smtClean="0"/>
              <a:t>31.01.2018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8C6863B-80A6-409B-BF88-9D2DEBF339BA}" type="slidenum">
              <a:rPr lang="ru-RU" smtClean="0"/>
              <a:t>‹#›</a:t>
            </a:fld>
            <a:endParaRPr lang="ru-RU"/>
          </a:p>
        </p:txBody>
      </p:sp>
    </p:spTree>
    <p:extLst>
      <p:ext uri="{BB962C8B-B14F-4D97-AF65-F5344CB8AC3E}">
        <p14:creationId xmlns:p14="http://schemas.microsoft.com/office/powerpoint/2010/main" val="1641707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6077C02-AAF0-4A76-8B03-568505B8791F}" type="datetimeFigureOut">
              <a:rPr lang="ru-RU" smtClean="0"/>
              <a:t>31.01.2018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8C6863B-80A6-409B-BF88-9D2DEBF339BA}" type="slidenum">
              <a:rPr lang="ru-RU" smtClean="0"/>
              <a:t>‹#›</a:t>
            </a:fld>
            <a:endParaRPr lang="ru-RU"/>
          </a:p>
        </p:txBody>
      </p:sp>
    </p:spTree>
    <p:extLst>
      <p:ext uri="{BB962C8B-B14F-4D97-AF65-F5344CB8AC3E}">
        <p14:creationId xmlns:p14="http://schemas.microsoft.com/office/powerpoint/2010/main" val="2775295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6077C02-AAF0-4A76-8B03-568505B8791F}" type="datetimeFigureOut">
              <a:rPr lang="ru-RU" smtClean="0"/>
              <a:t>31.01.2018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8C6863B-80A6-409B-BF88-9D2DEBF339BA}" type="slidenum">
              <a:rPr lang="ru-RU" smtClean="0"/>
              <a:t>‹#›</a:t>
            </a:fld>
            <a:endParaRPr lang="ru-RU"/>
          </a:p>
        </p:txBody>
      </p:sp>
    </p:spTree>
    <p:extLst>
      <p:ext uri="{BB962C8B-B14F-4D97-AF65-F5344CB8AC3E}">
        <p14:creationId xmlns:p14="http://schemas.microsoft.com/office/powerpoint/2010/main" val="3484018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6077C02-AAF0-4A76-8B03-568505B8791F}" type="datetimeFigureOut">
              <a:rPr lang="ru-RU" smtClean="0"/>
              <a:t>31.01.2018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8C6863B-80A6-409B-BF88-9D2DEBF339BA}" type="slidenum">
              <a:rPr lang="ru-RU" smtClean="0"/>
              <a:t>‹#›</a:t>
            </a:fld>
            <a:endParaRPr lang="ru-RU"/>
          </a:p>
        </p:txBody>
      </p:sp>
    </p:spTree>
    <p:extLst>
      <p:ext uri="{BB962C8B-B14F-4D97-AF65-F5344CB8AC3E}">
        <p14:creationId xmlns:p14="http://schemas.microsoft.com/office/powerpoint/2010/main" val="384005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077C02-AAF0-4A76-8B03-568505B8791F}" type="datetimeFigureOut">
              <a:rPr lang="ru-RU" smtClean="0"/>
              <a:t>31.01.2018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C6863B-80A6-409B-BF88-9D2DEBF339BA}" type="slidenum">
              <a:rPr lang="ru-RU" smtClean="0"/>
              <a:t>‹#›</a:t>
            </a:fld>
            <a:endParaRPr lang="ru-RU"/>
          </a:p>
        </p:txBody>
      </p:sp>
    </p:spTree>
    <p:extLst>
      <p:ext uri="{BB962C8B-B14F-4D97-AF65-F5344CB8AC3E}">
        <p14:creationId xmlns:p14="http://schemas.microsoft.com/office/powerpoint/2010/main" val="20321161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1862137"/>
          </a:xfrm>
        </p:spPr>
        <p:txBody>
          <a:bodyPr/>
          <a:lstStyle/>
          <a:p>
            <a:r>
              <a:rPr lang="en-US" dirty="0" smtClean="0">
                <a:solidFill>
                  <a:srgbClr val="0070C0"/>
                </a:solidFill>
                <a:latin typeface="Aharoni" panose="02010803020104030203" pitchFamily="2" charset="-79"/>
                <a:cs typeface="Aharoni" panose="02010803020104030203" pitchFamily="2" charset="-79"/>
              </a:rPr>
              <a:t>Types of natural disasters</a:t>
            </a:r>
            <a:r>
              <a:rPr lang="en-US" dirty="0" smtClean="0">
                <a:solidFill>
                  <a:srgbClr val="0070C0"/>
                </a:solidFill>
              </a:rPr>
              <a:t>.</a:t>
            </a:r>
            <a:endParaRPr lang="ru-RU" dirty="0">
              <a:solidFill>
                <a:srgbClr val="0070C0"/>
              </a:solidFill>
            </a:endParaRPr>
          </a:p>
        </p:txBody>
      </p:sp>
      <p:sp>
        <p:nvSpPr>
          <p:cNvPr id="3" name="Подзаголовок 2"/>
          <p:cNvSpPr>
            <a:spLocks noGrp="1"/>
          </p:cNvSpPr>
          <p:nvPr>
            <p:ph type="subTitle" idx="1"/>
          </p:nvPr>
        </p:nvSpPr>
        <p:spPr>
          <a:xfrm>
            <a:off x="1524000" y="3602038"/>
            <a:ext cx="9144000" cy="2455862"/>
          </a:xfrm>
        </p:spPr>
        <p:txBody>
          <a:bodyPr/>
          <a:lstStyle/>
          <a:p>
            <a:pPr algn="r"/>
            <a:r>
              <a:rPr lang="en-US" i="1" dirty="0" smtClean="0">
                <a:solidFill>
                  <a:schemeClr val="accent5">
                    <a:lumMod val="50000"/>
                  </a:schemeClr>
                </a:solidFill>
              </a:rPr>
              <a:t>Created presentation</a:t>
            </a:r>
            <a:r>
              <a:rPr lang="ru-RU" i="1" dirty="0" smtClean="0">
                <a:solidFill>
                  <a:schemeClr val="accent5">
                    <a:lumMod val="50000"/>
                  </a:schemeClr>
                </a:solidFill>
              </a:rPr>
              <a:t>: </a:t>
            </a:r>
            <a:r>
              <a:rPr lang="en-US" i="1" dirty="0" err="1" smtClean="0">
                <a:solidFill>
                  <a:schemeClr val="accent5">
                    <a:lumMod val="50000"/>
                  </a:schemeClr>
                </a:solidFill>
              </a:rPr>
              <a:t>Maximova</a:t>
            </a:r>
            <a:r>
              <a:rPr lang="en-US" i="1" dirty="0" smtClean="0">
                <a:solidFill>
                  <a:schemeClr val="accent5">
                    <a:lumMod val="50000"/>
                  </a:schemeClr>
                </a:solidFill>
              </a:rPr>
              <a:t> Maria,</a:t>
            </a:r>
            <a:endParaRPr lang="ru-RU" i="1" dirty="0" smtClean="0">
              <a:solidFill>
                <a:schemeClr val="accent5">
                  <a:lumMod val="50000"/>
                </a:schemeClr>
              </a:solidFill>
            </a:endParaRPr>
          </a:p>
          <a:p>
            <a:pPr algn="r"/>
            <a:r>
              <a:rPr lang="en-US" i="1" dirty="0" err="1" smtClean="0">
                <a:solidFill>
                  <a:schemeClr val="accent5">
                    <a:lumMod val="50000"/>
                  </a:schemeClr>
                </a:solidFill>
              </a:rPr>
              <a:t>Ashuyko</a:t>
            </a:r>
            <a:r>
              <a:rPr lang="en-US" i="1" dirty="0" smtClean="0">
                <a:solidFill>
                  <a:schemeClr val="accent5">
                    <a:lumMod val="50000"/>
                  </a:schemeClr>
                </a:solidFill>
              </a:rPr>
              <a:t> Alina, </a:t>
            </a:r>
            <a:r>
              <a:rPr lang="en-US" i="1" dirty="0" err="1" smtClean="0">
                <a:solidFill>
                  <a:schemeClr val="accent5">
                    <a:lumMod val="50000"/>
                  </a:schemeClr>
                </a:solidFill>
              </a:rPr>
              <a:t>Pravkina</a:t>
            </a:r>
            <a:r>
              <a:rPr lang="en-US" i="1" dirty="0" smtClean="0">
                <a:solidFill>
                  <a:schemeClr val="accent5">
                    <a:lumMod val="50000"/>
                  </a:schemeClr>
                </a:solidFill>
              </a:rPr>
              <a:t> Sofia</a:t>
            </a:r>
          </a:p>
          <a:p>
            <a:pPr algn="r"/>
            <a:r>
              <a:rPr lang="en-US" i="1" dirty="0" smtClean="0">
                <a:solidFill>
                  <a:schemeClr val="accent5">
                    <a:lumMod val="50000"/>
                  </a:schemeClr>
                </a:solidFill>
              </a:rPr>
              <a:t>The pupils of 8</a:t>
            </a:r>
            <a:r>
              <a:rPr lang="ru-RU" i="1" dirty="0" smtClean="0">
                <a:solidFill>
                  <a:schemeClr val="accent5">
                    <a:lumMod val="50000"/>
                  </a:schemeClr>
                </a:solidFill>
              </a:rPr>
              <a:t>»</a:t>
            </a:r>
            <a:r>
              <a:rPr lang="en-US" i="1" dirty="0" smtClean="0">
                <a:solidFill>
                  <a:schemeClr val="accent5">
                    <a:lumMod val="50000"/>
                  </a:schemeClr>
                </a:solidFill>
              </a:rPr>
              <a:t>P</a:t>
            </a:r>
            <a:r>
              <a:rPr lang="ru-RU" i="1" dirty="0" smtClean="0">
                <a:solidFill>
                  <a:schemeClr val="accent5">
                    <a:lumMod val="50000"/>
                  </a:schemeClr>
                </a:solidFill>
              </a:rPr>
              <a:t>»</a:t>
            </a:r>
            <a:r>
              <a:rPr lang="en-US" i="1" dirty="0" smtClean="0">
                <a:solidFill>
                  <a:schemeClr val="accent5">
                    <a:lumMod val="50000"/>
                  </a:schemeClr>
                </a:solidFill>
              </a:rPr>
              <a:t> class</a:t>
            </a:r>
          </a:p>
          <a:p>
            <a:pPr algn="r"/>
            <a:r>
              <a:rPr lang="en-US" i="1" dirty="0" smtClean="0">
                <a:solidFill>
                  <a:schemeClr val="accent5">
                    <a:lumMod val="50000"/>
                  </a:schemeClr>
                </a:solidFill>
              </a:rPr>
              <a:t>Teacher </a:t>
            </a:r>
            <a:r>
              <a:rPr lang="en-US" i="1" dirty="0" err="1" smtClean="0">
                <a:solidFill>
                  <a:schemeClr val="accent5">
                    <a:lumMod val="50000"/>
                  </a:schemeClr>
                </a:solidFill>
              </a:rPr>
              <a:t>Zhyravleva</a:t>
            </a:r>
            <a:r>
              <a:rPr lang="en-US" i="1" dirty="0" smtClean="0">
                <a:solidFill>
                  <a:schemeClr val="accent5">
                    <a:lumMod val="50000"/>
                  </a:schemeClr>
                </a:solidFill>
              </a:rPr>
              <a:t> O.A.</a:t>
            </a:r>
            <a:endParaRPr lang="ru-RU" i="1" dirty="0">
              <a:solidFill>
                <a:schemeClr val="accent5">
                  <a:lumMod val="50000"/>
                </a:schemeClr>
              </a:solidFill>
            </a:endParaRPr>
          </a:p>
        </p:txBody>
      </p:sp>
    </p:spTree>
    <p:extLst>
      <p:ext uri="{BB962C8B-B14F-4D97-AF65-F5344CB8AC3E}">
        <p14:creationId xmlns:p14="http://schemas.microsoft.com/office/powerpoint/2010/main" val="3088156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35233" y="2851303"/>
            <a:ext cx="6271076" cy="707886"/>
          </a:xfrm>
          <a:prstGeom prst="rect">
            <a:avLst/>
          </a:prstGeom>
        </p:spPr>
        <p:txBody>
          <a:bodyPr wrap="none">
            <a:spAutoFit/>
          </a:bodyPr>
          <a:lstStyle/>
          <a:p>
            <a:r>
              <a:rPr lang="en-US" sz="4000" dirty="0" smtClean="0">
                <a:solidFill>
                  <a:srgbClr val="333333"/>
                </a:solidFill>
              </a:rPr>
              <a:t>T</a:t>
            </a:r>
            <a:r>
              <a:rPr lang="en-US" sz="4000" dirty="0" smtClean="0">
                <a:solidFill>
                  <a:srgbClr val="333333"/>
                </a:solidFill>
                <a:effectLst/>
              </a:rPr>
              <a:t>hank you for </a:t>
            </a:r>
            <a:r>
              <a:rPr lang="en-US" sz="4000" smtClean="0">
                <a:solidFill>
                  <a:srgbClr val="333333"/>
                </a:solidFill>
                <a:effectLst/>
              </a:rPr>
              <a:t>your attention.</a:t>
            </a:r>
            <a:endParaRPr lang="ru-RU" sz="4000" dirty="0"/>
          </a:p>
        </p:txBody>
      </p:sp>
    </p:spTree>
    <p:extLst>
      <p:ext uri="{BB962C8B-B14F-4D97-AF65-F5344CB8AC3E}">
        <p14:creationId xmlns:p14="http://schemas.microsoft.com/office/powerpoint/2010/main" val="6289712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Заголовок 13"/>
          <p:cNvSpPr>
            <a:spLocks noGrp="1"/>
          </p:cNvSpPr>
          <p:nvPr>
            <p:ph type="title" idx="4294967295"/>
          </p:nvPr>
        </p:nvSpPr>
        <p:spPr>
          <a:xfrm>
            <a:off x="0" y="365125"/>
            <a:ext cx="10515600" cy="1325563"/>
          </a:xfrm>
        </p:spPr>
        <p:txBody>
          <a:bodyPr>
            <a:normAutofit/>
          </a:bodyPr>
          <a:lstStyle/>
          <a:p>
            <a:r>
              <a:rPr lang="en-US" sz="2200" dirty="0" smtClean="0"/>
              <a:t>         </a:t>
            </a:r>
            <a:r>
              <a:rPr lang="ru-RU" dirty="0" smtClean="0"/>
              <a:t/>
            </a:r>
            <a:br>
              <a:rPr lang="ru-RU" dirty="0" smtClean="0"/>
            </a:br>
            <a:endParaRPr lang="ru-RU" dirty="0"/>
          </a:p>
        </p:txBody>
      </p:sp>
      <p:sp>
        <p:nvSpPr>
          <p:cNvPr id="4" name="Содержимое 2"/>
          <p:cNvSpPr txBox="1">
            <a:spLocks/>
          </p:cNvSpPr>
          <p:nvPr/>
        </p:nvSpPr>
        <p:spPr>
          <a:xfrm>
            <a:off x="2354904" y="1421602"/>
            <a:ext cx="7693025" cy="37242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ru-RU" sz="3600" dirty="0" smtClean="0"/>
              <a:t>A natural disaster is the effect of the earth’s natural hazards (dangers) with a human involvement</a:t>
            </a:r>
            <a:r>
              <a:rPr lang="ru-RU" altLang="ru-RU" sz="3600" dirty="0" smtClean="0"/>
              <a:t>.</a:t>
            </a:r>
            <a:endParaRPr lang="en-US" altLang="ru-RU" sz="3600" dirty="0" smtClean="0"/>
          </a:p>
          <a:p>
            <a:r>
              <a:rPr lang="en-US" altLang="ru-RU" sz="3600" dirty="0" smtClean="0"/>
              <a:t>A natural disaster is the problem with the nature itself.</a:t>
            </a:r>
            <a:endParaRPr lang="ru-RU" altLang="ru-RU" sz="3600" dirty="0" smtClean="0"/>
          </a:p>
        </p:txBody>
      </p:sp>
    </p:spTree>
    <p:extLst>
      <p:ext uri="{BB962C8B-B14F-4D97-AF65-F5344CB8AC3E}">
        <p14:creationId xmlns:p14="http://schemas.microsoft.com/office/powerpoint/2010/main" val="2677898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30456" y="1825625"/>
            <a:ext cx="6531088" cy="4351338"/>
          </a:xfrm>
          <a:prstGeom prst="rect">
            <a:avLst/>
          </a:prstGeom>
        </p:spPr>
      </p:pic>
      <p:sp>
        <p:nvSpPr>
          <p:cNvPr id="7" name="Содержимое 2"/>
          <p:cNvSpPr>
            <a:spLocks noGrp="1"/>
          </p:cNvSpPr>
          <p:nvPr>
            <p:ph type="title"/>
          </p:nvPr>
        </p:nvSpPr>
        <p:spPr>
          <a:xfrm>
            <a:off x="1314450" y="390525"/>
            <a:ext cx="10515600" cy="1325563"/>
          </a:xfrm>
        </p:spPr>
        <p:txBody>
          <a:bodyPr>
            <a:normAutofit/>
          </a:bodyPr>
          <a:lstStyle/>
          <a:p>
            <a:r>
              <a:rPr lang="en-US" altLang="ru-RU" sz="2400" b="1" dirty="0"/>
              <a:t>An earthquake is a sudden shaking of the ground. It takes place in Asia, South and North America and Europe. The worst earthquakes were in Japan, China, India, Turkey,  Peru, Chile, Mexico, the USA, Armenia, the Russian Federation, </a:t>
            </a:r>
            <a:r>
              <a:rPr lang="en-US" altLang="ru-RU" sz="2400" b="1" dirty="0" smtClean="0"/>
              <a:t>Portugal</a:t>
            </a:r>
            <a:r>
              <a:rPr lang="ru-RU" altLang="ru-RU" sz="2400" b="1" dirty="0" smtClean="0"/>
              <a:t>.</a:t>
            </a:r>
            <a:endParaRPr lang="ru-RU" altLang="ru-RU" sz="2400" b="1" dirty="0"/>
          </a:p>
        </p:txBody>
      </p:sp>
    </p:spTree>
    <p:extLst>
      <p:ext uri="{BB962C8B-B14F-4D97-AF65-F5344CB8AC3E}">
        <p14:creationId xmlns:p14="http://schemas.microsoft.com/office/powerpoint/2010/main" val="1709507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altLang="ru-RU" sz="2400" dirty="0">
                <a:latin typeface="+mn-lt"/>
              </a:rPr>
              <a:t>An earthquake is the result of a sudden release of energy in the Earth’s crust that creates seismic waves. Earthquakes show themselves by vibrations and shaking the ground. Some of the most significant earthquakes include: </a:t>
            </a:r>
            <a:endParaRPr lang="ru-RU" sz="2400" dirty="0">
              <a:latin typeface="+mn-lt"/>
            </a:endParaRPr>
          </a:p>
        </p:txBody>
      </p:sp>
      <p:pic>
        <p:nvPicPr>
          <p:cNvPr id="6" name="Содержимое 6" descr="Земл.jp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172200" y="2058194"/>
            <a:ext cx="5181600" cy="3886200"/>
          </a:xfrm>
        </p:spPr>
      </p:pic>
    </p:spTree>
    <p:extLst>
      <p:ext uri="{BB962C8B-B14F-4D97-AF65-F5344CB8AC3E}">
        <p14:creationId xmlns:p14="http://schemas.microsoft.com/office/powerpoint/2010/main" val="1489480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en-US" altLang="ru-RU" dirty="0">
                <a:solidFill>
                  <a:srgbClr val="002060"/>
                </a:solidFill>
              </a:rPr>
              <a:t>Volcanic Eruption</a:t>
            </a:r>
            <a:endParaRPr lang="ru-RU" dirty="0"/>
          </a:p>
        </p:txBody>
      </p:sp>
      <p:sp>
        <p:nvSpPr>
          <p:cNvPr id="6" name="Объект 5"/>
          <p:cNvSpPr>
            <a:spLocks noGrp="1"/>
          </p:cNvSpPr>
          <p:nvPr>
            <p:ph idx="1"/>
          </p:nvPr>
        </p:nvSpPr>
        <p:spPr/>
        <p:txBody>
          <a:bodyPr/>
          <a:lstStyle/>
          <a:p>
            <a:endParaRPr lang="en-US" dirty="0" smtClean="0"/>
          </a:p>
          <a:p>
            <a:r>
              <a:rPr lang="en-US" altLang="ru-RU" sz="2800" b="1" dirty="0">
                <a:solidFill>
                  <a:srgbClr val="002060"/>
                </a:solidFill>
              </a:rPr>
              <a:t>A volcano is a mountain on the top of which there is a hole called a crater.  Sometimes hot magma, volcanic ash and gases are thrown from the crater. </a:t>
            </a:r>
            <a:endParaRPr lang="ru-RU" dirty="0"/>
          </a:p>
        </p:txBody>
      </p:sp>
      <p:sp>
        <p:nvSpPr>
          <p:cNvPr id="2" name="Текст 1"/>
          <p:cNvSpPr>
            <a:spLocks noGrp="1"/>
          </p:cNvSpPr>
          <p:nvPr>
            <p:ph type="body" sz="half" idx="2"/>
          </p:nvPr>
        </p:nvSpPr>
        <p:spPr/>
        <p:txBody>
          <a:bodyPr/>
          <a:lstStyle/>
          <a:p>
            <a:endParaRPr lang="ru-RU" dirty="0"/>
          </a:p>
        </p:txBody>
      </p:sp>
      <p:pic>
        <p:nvPicPr>
          <p:cNvPr id="9" name="Рисунок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372" y="2319337"/>
            <a:ext cx="3324225" cy="2209800"/>
          </a:xfrm>
          <a:prstGeom prst="rect">
            <a:avLst/>
          </a:prstGeom>
        </p:spPr>
      </p:pic>
    </p:spTree>
    <p:extLst>
      <p:ext uri="{BB962C8B-B14F-4D97-AF65-F5344CB8AC3E}">
        <p14:creationId xmlns:p14="http://schemas.microsoft.com/office/powerpoint/2010/main" val="1108370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91389" y="658562"/>
            <a:ext cx="3939756" cy="4873625"/>
          </a:xfrm>
        </p:spPr>
      </p:pic>
      <p:sp>
        <p:nvSpPr>
          <p:cNvPr id="4" name="Текст 3"/>
          <p:cNvSpPr>
            <a:spLocks noGrp="1"/>
          </p:cNvSpPr>
          <p:nvPr>
            <p:ph type="body" sz="half" idx="2"/>
          </p:nvPr>
        </p:nvSpPr>
        <p:spPr/>
        <p:txBody>
          <a:bodyPr/>
          <a:lstStyle/>
          <a:p>
            <a:r>
              <a:rPr lang="en-US" altLang="ru-RU" sz="3200" b="1" dirty="0">
                <a:solidFill>
                  <a:srgbClr val="002060"/>
                </a:solidFill>
              </a:rPr>
              <a:t>There are active volcanoes in Europe (Italy), in  Asia (the Russian Federation) and in  South America (Salvador, Hawaii).</a:t>
            </a:r>
            <a:endParaRPr lang="ru-RU" altLang="ru-RU" sz="3200" b="1" dirty="0">
              <a:solidFill>
                <a:srgbClr val="002060"/>
              </a:solidFill>
            </a:endParaRPr>
          </a:p>
          <a:p>
            <a:endParaRPr lang="ru-RU" dirty="0"/>
          </a:p>
        </p:txBody>
      </p:sp>
    </p:spTree>
    <p:extLst>
      <p:ext uri="{BB962C8B-B14F-4D97-AF65-F5344CB8AC3E}">
        <p14:creationId xmlns:p14="http://schemas.microsoft.com/office/powerpoint/2010/main" val="4203694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a:bodyPr>
          <a:lstStyle/>
          <a:p>
            <a:r>
              <a:rPr lang="en-US" altLang="ru-RU" sz="2800" b="1" dirty="0">
                <a:solidFill>
                  <a:srgbClr val="002060"/>
                </a:solidFill>
              </a:rPr>
              <a:t>A flood</a:t>
            </a:r>
            <a:r>
              <a:rPr lang="ru-RU" altLang="ru-RU" sz="2800" b="1" dirty="0">
                <a:solidFill>
                  <a:srgbClr val="002060"/>
                </a:solidFill>
              </a:rPr>
              <a:t> </a:t>
            </a:r>
            <a:r>
              <a:rPr lang="en-US" altLang="ru-RU" sz="2800" b="1" dirty="0">
                <a:solidFill>
                  <a:srgbClr val="002060"/>
                </a:solidFill>
              </a:rPr>
              <a:t>is a large amount of water that covers an area which is usually dry.</a:t>
            </a: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4891" y="2058194"/>
            <a:ext cx="6477000" cy="3886200"/>
          </a:xfrm>
          <a:prstGeom prst="rect">
            <a:avLst/>
          </a:prstGeom>
        </p:spPr>
      </p:pic>
    </p:spTree>
    <p:extLst>
      <p:ext uri="{BB962C8B-B14F-4D97-AF65-F5344CB8AC3E}">
        <p14:creationId xmlns:p14="http://schemas.microsoft.com/office/powerpoint/2010/main" val="1857583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en-US" altLang="ru-RU" sz="2800" dirty="0"/>
              <a:t>A flood is an overflow of an expense of water that submerges land. Some of the most significant floods include:</a:t>
            </a:r>
            <a:endParaRPr lang="ru-RU" sz="2800" dirty="0"/>
          </a:p>
        </p:txBody>
      </p:sp>
      <p:sp>
        <p:nvSpPr>
          <p:cNvPr id="4" name="Объект 3"/>
          <p:cNvSpPr>
            <a:spLocks noGrp="1"/>
          </p:cNvSpPr>
          <p:nvPr>
            <p:ph sz="half" idx="1"/>
          </p:nvPr>
        </p:nvSpPr>
        <p:spPr/>
        <p:txBody>
          <a:bodyPr>
            <a:normAutofit/>
          </a:bodyPr>
          <a:lstStyle/>
          <a:p>
            <a:r>
              <a:rPr lang="en-US" altLang="ru-RU" dirty="0"/>
              <a:t>The Great Flood of 1993 was one of the most devastating floods in the US history.</a:t>
            </a:r>
          </a:p>
          <a:p>
            <a:r>
              <a:rPr lang="en-US" altLang="ru-RU" dirty="0"/>
              <a:t>The 1998 Yangtze River Flood in China left 14 million people homeless</a:t>
            </a:r>
            <a:r>
              <a:rPr lang="en-US" altLang="ru-RU" dirty="0" smtClean="0"/>
              <a:t>.</a:t>
            </a:r>
            <a:endParaRPr lang="en-US" altLang="ru-RU" dirty="0"/>
          </a:p>
        </p:txBody>
      </p:sp>
      <p:pic>
        <p:nvPicPr>
          <p:cNvPr id="6" name="Содержимое 7" descr="Наводн.jp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761006" y="1825625"/>
            <a:ext cx="2381250" cy="1790700"/>
          </a:xfrm>
        </p:spPr>
      </p:pic>
      <p:pic>
        <p:nvPicPr>
          <p:cNvPr id="7" name="Содержимое 5" descr="наводнение на кубани.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8825874" y="3751262"/>
            <a:ext cx="2655888" cy="1990725"/>
          </a:xfrm>
          <a:prstGeom prst="rect">
            <a:avLst/>
          </a:prstGeom>
        </p:spPr>
      </p:pic>
    </p:spTree>
    <p:extLst>
      <p:ext uri="{BB962C8B-B14F-4D97-AF65-F5344CB8AC3E}">
        <p14:creationId xmlns:p14="http://schemas.microsoft.com/office/powerpoint/2010/main" val="3306174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sz="half" idx="1"/>
          </p:nvPr>
        </p:nvSpPr>
        <p:spPr/>
        <p:txBody>
          <a:bodyPr/>
          <a:lstStyle/>
          <a:p>
            <a:r>
              <a:rPr lang="en-US" altLang="ru-RU" dirty="0"/>
              <a:t>The 20</a:t>
            </a:r>
            <a:r>
              <a:rPr lang="ru-RU" altLang="ru-RU" dirty="0"/>
              <a:t>12</a:t>
            </a:r>
            <a:r>
              <a:rPr lang="en-US" altLang="ru-RU" dirty="0"/>
              <a:t> Flood in the Krasnodar region killed more than 1</a:t>
            </a:r>
            <a:r>
              <a:rPr lang="ru-RU" altLang="ru-RU" dirty="0"/>
              <a:t>71</a:t>
            </a:r>
            <a:r>
              <a:rPr lang="en-US" altLang="ru-RU" dirty="0"/>
              <a:t> people. Up to </a:t>
            </a:r>
            <a:r>
              <a:rPr lang="ru-RU" altLang="ru-RU" dirty="0"/>
              <a:t>43</a:t>
            </a:r>
            <a:r>
              <a:rPr lang="en-US" altLang="ru-RU" dirty="0"/>
              <a:t>,000 people were affected by the disaster. The speed of the flood was shocking, carrying away not only homes but 16-ton trucks as well.  </a:t>
            </a:r>
            <a:endParaRPr lang="ru-RU" altLang="ru-RU" sz="3200" dirty="0"/>
          </a:p>
          <a:p>
            <a:endParaRPr lang="ru-RU" dirty="0"/>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963652" y="1895496"/>
            <a:ext cx="5181600" cy="3409492"/>
          </a:xfrm>
        </p:spPr>
      </p:pic>
    </p:spTree>
    <p:extLst>
      <p:ext uri="{BB962C8B-B14F-4D97-AF65-F5344CB8AC3E}">
        <p14:creationId xmlns:p14="http://schemas.microsoft.com/office/powerpoint/2010/main" val="77083095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TotalTime>
  <Words>329</Words>
  <Application>Microsoft Office PowerPoint</Application>
  <PresentationFormat>Широкоэкранный</PresentationFormat>
  <Paragraphs>20</Paragraphs>
  <Slides>10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Aharoni</vt:lpstr>
      <vt:lpstr>Arial</vt:lpstr>
      <vt:lpstr>Calibri</vt:lpstr>
      <vt:lpstr>Calibri Light</vt:lpstr>
      <vt:lpstr>Тема Office</vt:lpstr>
      <vt:lpstr>Types of natural disasters.</vt:lpstr>
      <vt:lpstr>          </vt:lpstr>
      <vt:lpstr>An earthquake is a sudden shaking of the ground. It takes place in Asia, South and North America and Europe. The worst earthquakes were in Japan, China, India, Turkey,  Peru, Chile, Mexico, the USA, Armenia, the Russian Federation, Portugal.</vt:lpstr>
      <vt:lpstr>An earthquake is the result of a sudden release of energy in the Earth’s crust that creates seismic waves. Earthquakes show themselves by vibrations and shaking the ground. Some of the most significant earthquakes include: </vt:lpstr>
      <vt:lpstr>Volcanic Eruption</vt:lpstr>
      <vt:lpstr>Презентация PowerPoint</vt:lpstr>
      <vt:lpstr>A flood is a large amount of water that covers an area which is usually dry.</vt:lpstr>
      <vt:lpstr>A flood is an overflow of an expense of water that submerges land. Some of the most significant floods include:</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Наталья Суханова</dc:creator>
  <cp:lastModifiedBy>Наталья Суханова</cp:lastModifiedBy>
  <cp:revision>67</cp:revision>
  <dcterms:created xsi:type="dcterms:W3CDTF">2018-01-18T12:30:31Z</dcterms:created>
  <dcterms:modified xsi:type="dcterms:W3CDTF">2018-01-31T12:45:58Z</dcterms:modified>
</cp:coreProperties>
</file>