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95500" y="1429556"/>
            <a:ext cx="8001000" cy="2485622"/>
          </a:xfrm>
        </p:spPr>
        <p:txBody>
          <a:bodyPr>
            <a:noAutofit/>
          </a:bodyPr>
          <a:lstStyle/>
          <a:p>
            <a:pPr algn="ctr"/>
            <a:r>
              <a:rPr lang="ru-RU" sz="8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Знакомьтесь,</a:t>
            </a:r>
            <a:br>
              <a:rPr lang="ru-RU" sz="8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медведи</a:t>
            </a:r>
            <a:r>
              <a:rPr lang="ru-RU" sz="8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8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88698" y="5499279"/>
            <a:ext cx="2242555" cy="978794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Глушкова О.В.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СШ № 81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24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502277"/>
            <a:ext cx="8534400" cy="103031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ОЧКОВЫЙ МЕДВЕДЬ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116" y="1665026"/>
            <a:ext cx="6110304" cy="4603097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57968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34852"/>
            <a:ext cx="8534400" cy="1081824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 - ГУБАЧ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347" y="1487606"/>
            <a:ext cx="5876068" cy="4661682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88343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34852"/>
            <a:ext cx="8534400" cy="1068945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БИРУАНГ (МАЛАЙСКИЙ МЕДВЕДЬ)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251" y="1937982"/>
            <a:ext cx="6079038" cy="4052692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87254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63641"/>
            <a:ext cx="8534400" cy="91439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ПАНДА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754" y="1925310"/>
            <a:ext cx="6744693" cy="4518944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243" y="4152704"/>
            <a:ext cx="2753005" cy="253541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9887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4106" y="334851"/>
            <a:ext cx="8342849" cy="927279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517" y="1081826"/>
            <a:ext cx="7826967" cy="543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70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305" y="618186"/>
            <a:ext cx="5821277" cy="4792853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5138670"/>
            <a:ext cx="8534400" cy="14424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43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53214"/>
            <a:ext cx="8534400" cy="6384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4878" y="1171978"/>
            <a:ext cx="8228322" cy="530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29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268" y="1261684"/>
            <a:ext cx="6913463" cy="43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5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4056" y="321972"/>
            <a:ext cx="10043889" cy="785611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БУРЫЙ МЕДВЕДЬ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507" y="1257013"/>
            <a:ext cx="6264714" cy="4489712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46" y="4448024"/>
            <a:ext cx="3524136" cy="2227254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229" y="782308"/>
            <a:ext cx="3466857" cy="2634813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98829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99247"/>
            <a:ext cx="8036417" cy="101743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КАДЬЯК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36" y="1416677"/>
            <a:ext cx="9769544" cy="4567263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2079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3194" y="463640"/>
            <a:ext cx="8470006" cy="1094704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ГРИЗЛИ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16" y="1371723"/>
            <a:ext cx="5540520" cy="4801785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987" y="688860"/>
            <a:ext cx="4361645" cy="5802966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21484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502276"/>
            <a:ext cx="8534400" cy="99167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сказках встречаем медведя? </a:t>
            </a:r>
            <a:endParaRPr lang="ru-RU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934" y="1701607"/>
            <a:ext cx="5219042" cy="391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03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37883"/>
            <a:ext cx="8534400" cy="109470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 МЕДВЕДЬ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428" y="1336656"/>
            <a:ext cx="6413120" cy="4938102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22" y="1179955"/>
            <a:ext cx="3326210" cy="2261822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901" y="325473"/>
            <a:ext cx="3592598" cy="2414225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560" y="4068042"/>
            <a:ext cx="3459539" cy="2615411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15" y="4612942"/>
            <a:ext cx="3403262" cy="2082797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33599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73488"/>
            <a:ext cx="8534400" cy="1120461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ЧЕРНЫЙ МЕДВЕДЬ (БАРИБАЛ)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647" y="1526091"/>
            <a:ext cx="4850981" cy="4365883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03" y="2120886"/>
            <a:ext cx="5740284" cy="3176291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12683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34853"/>
            <a:ext cx="8534400" cy="114621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ГИМАЛАЙСКИЙ МЕДВЕДЬ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892" y="1669539"/>
            <a:ext cx="7399927" cy="4168626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33972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218</TotalTime>
  <Words>46</Words>
  <Application>Microsoft Office PowerPoint</Application>
  <PresentationFormat>Широкоэкранный</PresentationFormat>
  <Paragraphs>17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Century Gothic</vt:lpstr>
      <vt:lpstr>Times New Roman</vt:lpstr>
      <vt:lpstr>Wingdings 3</vt:lpstr>
      <vt:lpstr>Сектор</vt:lpstr>
      <vt:lpstr>Знакомьтесь, медведи </vt:lpstr>
      <vt:lpstr>Презентация PowerPoint</vt:lpstr>
      <vt:lpstr>БУРЫЙ МЕДВЕДЬ</vt:lpstr>
      <vt:lpstr>КАДЬЯК</vt:lpstr>
      <vt:lpstr>ГРИЗЛИ</vt:lpstr>
      <vt:lpstr>В каких сказках встречаем медведя? </vt:lpstr>
      <vt:lpstr>БЕЛЫЙ МЕДВЕДЬ</vt:lpstr>
      <vt:lpstr>ЧЕРНЫЙ МЕДВЕДЬ (БАРИБАЛ)</vt:lpstr>
      <vt:lpstr>ГИМАЛАЙСКИЙ МЕДВЕДЬ</vt:lpstr>
      <vt:lpstr>ОЧКОВЫЙ МЕДВЕДЬ</vt:lpstr>
      <vt:lpstr>МЕДВЕДЬ - ГУБАЧ</vt:lpstr>
      <vt:lpstr>БИРУАНГ (МАЛАЙСКИЙ МЕДВЕДЬ)</vt:lpstr>
      <vt:lpstr>БОЛЬШАЯ ПАНДА</vt:lpstr>
      <vt:lpstr>ВИКТОРИНА</vt:lpstr>
      <vt:lpstr>Спасибо за внимание!</vt:lpstr>
      <vt:lpstr>Источники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ТАКИЕ РАЗНЫЕ МЕДВЕДИ</dc:title>
  <dc:creator>Пользователь Windows</dc:creator>
  <cp:lastModifiedBy>Пользователь Windows</cp:lastModifiedBy>
  <cp:revision>32</cp:revision>
  <dcterms:created xsi:type="dcterms:W3CDTF">2017-12-03T13:18:00Z</dcterms:created>
  <dcterms:modified xsi:type="dcterms:W3CDTF">2017-12-17T11:25:08Z</dcterms:modified>
</cp:coreProperties>
</file>