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</p:sldMasterIdLst>
  <p:handoutMasterIdLst>
    <p:handoutMasterId r:id="rId13"/>
  </p:handoutMasterIdLst>
  <p:sldIdLst>
    <p:sldId id="277" r:id="rId3"/>
    <p:sldId id="263" r:id="rId4"/>
    <p:sldId id="284" r:id="rId5"/>
    <p:sldId id="288" r:id="rId6"/>
    <p:sldId id="287" r:id="rId7"/>
    <p:sldId id="289" r:id="rId8"/>
    <p:sldId id="290" r:id="rId9"/>
    <p:sldId id="291" r:id="rId10"/>
    <p:sldId id="292" r:id="rId11"/>
    <p:sldId id="29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42C7C62C-6075-426B-B9CE-B65FA7FF71B9}">
          <p14:sldIdLst>
            <p14:sldId id="256"/>
            <p14:sldId id="277"/>
            <p14:sldId id="278"/>
            <p14:sldId id="273"/>
            <p14:sldId id="279"/>
            <p14:sldId id="263"/>
            <p14:sldId id="284"/>
            <p14:sldId id="288"/>
            <p14:sldId id="289"/>
            <p14:sldId id="287"/>
            <p14:sldId id="286"/>
            <p14:sldId id="290"/>
            <p14:sldId id="285"/>
            <p14:sldId id="291"/>
            <p14:sldId id="282"/>
            <p14:sldId id="26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74"/>
    <a:srgbClr val="FEFEFE"/>
    <a:srgbClr val="F3F0ED"/>
    <a:srgbClr val="E1DAD2"/>
    <a:srgbClr val="C1C9CD"/>
    <a:srgbClr val="7C96A3"/>
    <a:srgbClr val="FFFFFF"/>
    <a:srgbClr val="3A5896"/>
    <a:srgbClr val="385592"/>
    <a:srgbClr val="173A8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944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8236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3081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2340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7773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8315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327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3776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9273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85021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5536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46520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01048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0085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8444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6550" y="2000249"/>
            <a:ext cx="5981700" cy="183832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МИР 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НЕЖИВОЙ ПРИРОДЫ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25" y="342900"/>
            <a:ext cx="4305300" cy="1809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88853" y="3732282"/>
            <a:ext cx="4071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ru-RU" sz="4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тур-1 часть</a:t>
            </a:r>
            <a:endParaRPr lang="ru-RU" sz="4000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Picture 2" descr="C:\Users\73B5~1\AppData\Local\Temp\Rar$DIa0.886\круг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285084"/>
            <a:ext cx="2171700" cy="2171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99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024" y="85726"/>
            <a:ext cx="1384557" cy="6731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4054" y="742950"/>
            <a:ext cx="7026569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5581" y="3695700"/>
            <a:ext cx="7035041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773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71450" y="190500"/>
            <a:ext cx="8889330" cy="644842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49" y="1419934"/>
            <a:ext cx="8889331" cy="353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28491" y="4353224"/>
            <a:ext cx="3955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4171948"/>
            <a:ext cx="1262063" cy="156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29041" y="4329113"/>
            <a:ext cx="3955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41343" y="4329113"/>
            <a:ext cx="3955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24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" y="1181160"/>
            <a:ext cx="8667750" cy="52672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8225" y="514350"/>
            <a:ext cx="310515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/>
              <a:t>2. Отгадай </a:t>
            </a:r>
            <a:r>
              <a:rPr lang="ru-RU" sz="2800" b="1" dirty="0"/>
              <a:t>ребус!</a:t>
            </a:r>
            <a:r>
              <a:rPr lang="ru-RU" sz="2800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773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185585"/>
            <a:ext cx="7988053" cy="170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936191"/>
            <a:ext cx="7077075" cy="474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9193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152400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" y="557436"/>
            <a:ext cx="8701088" cy="596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9193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650" y="383744"/>
            <a:ext cx="8648700" cy="617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9193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418" y="254792"/>
            <a:ext cx="8213161" cy="643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33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938" y="314324"/>
            <a:ext cx="8485239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9193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132" y="1443038"/>
            <a:ext cx="8825735" cy="45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36537" y="90488"/>
            <a:ext cx="21932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 </a:t>
            </a:r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или</a:t>
            </a:r>
            <a:r>
              <a:rPr lang="ru-RU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-</a:t>
            </a:r>
            <a:endParaRPr lang="ru-RU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048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945</TotalTime>
  <Words>17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Office Theme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Татьяна</cp:lastModifiedBy>
  <cp:revision>156</cp:revision>
  <dcterms:created xsi:type="dcterms:W3CDTF">2016-11-18T14:12:19Z</dcterms:created>
  <dcterms:modified xsi:type="dcterms:W3CDTF">2017-12-14T06:44:29Z</dcterms:modified>
</cp:coreProperties>
</file>