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57" r:id="rId4"/>
    <p:sldId id="259" r:id="rId5"/>
    <p:sldId id="258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203AD-71AA-4EF0-BB59-77155E7B30A2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B9029-B8FA-45BC-A6A5-9360E3F935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846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B9029-B8FA-45BC-A6A5-9360E3F9357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83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B9029-B8FA-45BC-A6A5-9360E3F9357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181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3E4D-95BA-4B7B-85EE-7A2E8735DF34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B89D-E0C5-4BB0-AE06-C9852E742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261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3E4D-95BA-4B7B-85EE-7A2E8735DF34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B89D-E0C5-4BB0-AE06-C9852E742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050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3E4D-95BA-4B7B-85EE-7A2E8735DF34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B89D-E0C5-4BB0-AE06-C9852E742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08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3E4D-95BA-4B7B-85EE-7A2E8735DF34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B89D-E0C5-4BB0-AE06-C9852E742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35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3E4D-95BA-4B7B-85EE-7A2E8735DF34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B89D-E0C5-4BB0-AE06-C9852E742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58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3E4D-95BA-4B7B-85EE-7A2E8735DF34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B89D-E0C5-4BB0-AE06-C9852E742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6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3E4D-95BA-4B7B-85EE-7A2E8735DF34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B89D-E0C5-4BB0-AE06-C9852E742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94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3E4D-95BA-4B7B-85EE-7A2E8735DF34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B89D-E0C5-4BB0-AE06-C9852E742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42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3E4D-95BA-4B7B-85EE-7A2E8735DF34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B89D-E0C5-4BB0-AE06-C9852E742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3E4D-95BA-4B7B-85EE-7A2E8735DF34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B89D-E0C5-4BB0-AE06-C9852E742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2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3E4D-95BA-4B7B-85EE-7A2E8735DF34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B89D-E0C5-4BB0-AE06-C9852E742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733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33E4D-95BA-4B7B-85EE-7A2E8735DF34}" type="datetimeFigureOut">
              <a:rPr lang="ru-RU" smtClean="0"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DB89D-E0C5-4BB0-AE06-C9852E742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42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81257" y="5544457"/>
            <a:ext cx="4005942" cy="671286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Педагог ДО Щербакова Ю.Д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t="20212" r="24179" b="4232"/>
          <a:stretch/>
        </p:blipFill>
        <p:spPr>
          <a:xfrm>
            <a:off x="246743" y="1025790"/>
            <a:ext cx="5689600" cy="5737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-174171" y="102460"/>
            <a:ext cx="12221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ГБОУ СОШ им. Е.М.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Зеленова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п.г.т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Новосемейкино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Структурное подразделение дополнительного образования детей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Центр детского творчества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91199" y="1760435"/>
            <a:ext cx="6096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Мастер-класс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Новогодняя открытка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«Апельсины и корица»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51415" y="6394275"/>
            <a:ext cx="3071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п.г.т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Новосемейкино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6"/>
            <a:ext cx="4519386" cy="301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4" y="3845076"/>
            <a:ext cx="4519386" cy="301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128" y="0"/>
            <a:ext cx="4504872" cy="300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20974" y="906504"/>
            <a:ext cx="313213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Делаем теги из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вух прямоугольников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6*10 см.(в цвет ёлочки),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скругляем углы. Находим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ередину каждого тега,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прокол, вставляем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нур. С обратной стороны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риклеиваем картон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 вспененный скотч,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закрепляем на открытке.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часть готова.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7878178" flipH="1">
            <a:off x="928913" y="4740311"/>
            <a:ext cx="711200" cy="5835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14" y="3845076"/>
            <a:ext cx="4519386" cy="301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трелка вправо 9"/>
          <p:cNvSpPr/>
          <p:nvPr/>
        </p:nvSpPr>
        <p:spPr>
          <a:xfrm>
            <a:off x="8461829" y="1973943"/>
            <a:ext cx="609600" cy="566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94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05829" cy="32705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71334"/>
            <a:ext cx="4905829" cy="3270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0" t="847" r="16844" b="1375"/>
          <a:stretch/>
        </p:blipFill>
        <p:spPr>
          <a:xfrm>
            <a:off x="5152571" y="-1"/>
            <a:ext cx="3475847" cy="3270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2328" r="18254" b="4126"/>
          <a:stretch/>
        </p:blipFill>
        <p:spPr>
          <a:xfrm>
            <a:off x="5152571" y="3471334"/>
            <a:ext cx="3475847" cy="3325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66647" y="1858742"/>
            <a:ext cx="405598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К открытке приклеиваем,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аготовки из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скрапбумаги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Приступаем к украшению 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лицевой части. Для этого нам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онадобятся сушёные апельсины,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алочки корицы, бадьян, 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ветки папоротника,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новогодние украшения, сизаль,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белая акриловая краска, бумажные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алфетки, вырубка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поздравлением.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15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809" r="11763"/>
          <a:stretch/>
        </p:blipFill>
        <p:spPr>
          <a:xfrm>
            <a:off x="249919" y="116113"/>
            <a:ext cx="5745105" cy="4455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5" t="14815" r="18395" b="10371"/>
          <a:stretch/>
        </p:blipFill>
        <p:spPr>
          <a:xfrm>
            <a:off x="6677194" y="116113"/>
            <a:ext cx="5067233" cy="4455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365" y="5196114"/>
            <a:ext cx="11519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14.Создаем имитацию снега , подкрашиваем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криловой краской  края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скрапбумаги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закрываем основные украшения и разбрызгиваем жидкую краску на открытку. Пока краска не высохла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осыпаем перламутровым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глиттером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410857" y="725714"/>
            <a:ext cx="624114" cy="478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78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1" t="17144" r="15715" b="14496"/>
          <a:stretch/>
        </p:blipFill>
        <p:spPr>
          <a:xfrm>
            <a:off x="0" y="754742"/>
            <a:ext cx="6056637" cy="55734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t="8677" r="20653" b="4761"/>
          <a:stretch/>
        </p:blipFill>
        <p:spPr>
          <a:xfrm>
            <a:off x="6321175" y="754742"/>
            <a:ext cx="5668875" cy="5573486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2394858" y="30568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405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t="22571" r="17353" b="10306"/>
          <a:stretch/>
        </p:blipFill>
        <p:spPr>
          <a:xfrm>
            <a:off x="1161143" y="124221"/>
            <a:ext cx="9768114" cy="65247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97215" y="5856906"/>
            <a:ext cx="3587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Открытка готова.</a:t>
            </a:r>
          </a:p>
        </p:txBody>
      </p:sp>
    </p:spTree>
    <p:extLst>
      <p:ext uri="{BB962C8B-B14F-4D97-AF65-F5344CB8AC3E}">
        <p14:creationId xmlns:p14="http://schemas.microsoft.com/office/powerpoint/2010/main" val="2803087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 мастер класс входит  в раздел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Бумажная Фантазия», рассчитанную на учащихся 9-15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лет.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творческом объединении «Бумажная фантазия» учащиеся осваивают современную технику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декоративно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прикладного творчества – скрапбукинг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зготовление новогодних открыток в технике скрапбукинг с элементом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pop-up.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бразовательные: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навыки работы с текстурной пастой , акриловыми красками;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навыки в работе с декоративным природным материалом;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теоретические и практические знания по теме «скрапбукинг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глазомер, мелкую моторику;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 и воображение, способность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творческому подходу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реализации задуманного;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пространственное воображение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работе в технике скрапбукинг;</a:t>
            </a:r>
          </a:p>
          <a:p>
            <a:pPr marL="285750" lvl="0" indent="-285750" eaLnBrk="0" fontAlgn="base" hangingPunct="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культуру труда, учить аккуратности, умению бережно и экономно использовать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содержать в порядке рабочее место.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оборудование: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ноутбук, экран, презентация к занятию "Этапы изготовления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открытки», цветной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картон,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скрап бумага,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линейка, карандаш, ножницы, клей, дырокол угла, текстурная паста, маска,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мастихин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фигурные дыроколы, палочка для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биговки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сушёные апельсины, палочки корицы, бадьян,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папоротника, новогодние украшения, сизаль, белая акриловая краска, бумажные салфетки,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вырубки, вырубка с поздравлением.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 по изготовлению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овогодней открытки.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2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9" y="195943"/>
            <a:ext cx="5671457" cy="3780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7407" r="14585" b="3281"/>
          <a:stretch/>
        </p:blipFill>
        <p:spPr>
          <a:xfrm>
            <a:off x="6372870" y="1842621"/>
            <a:ext cx="5544457" cy="4775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781547" y="391885"/>
            <a:ext cx="640515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Для изготовления основы открытки нам понадобиться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цветной картон, скрап бумага, линейка, карандаш,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ножницы, клей,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ырокол угла, палочка для биговки,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текстурная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аста, маска, мастихин. 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8055429" y="2264229"/>
            <a:ext cx="58057" cy="42381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6894286" y="5312229"/>
            <a:ext cx="2423885" cy="29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13486" y="386080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29.7 см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852229" y="5167086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 см.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-563" y="5028586"/>
            <a:ext cx="6395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AutoNum type="arabicPeriod" startAt="2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Отрезаем от листа цветного картона по ширине 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см., длину оставляем 29.7 см. Делаем углы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руглыми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дырокола угла.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48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1" t="23704" r="3721" b="18817"/>
          <a:stretch/>
        </p:blipFill>
        <p:spPr>
          <a:xfrm>
            <a:off x="1683658" y="211767"/>
            <a:ext cx="8665028" cy="5637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51543" y="5849257"/>
            <a:ext cx="1127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От листа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скрапбумаги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отрезаем два квадрата14.7*14.7см. (на лицевую и заднюю часть открытки)  два прямоугольника 7.5*14.7 см (для внутреннего оформления открытки).</a:t>
            </a:r>
          </a:p>
        </p:txBody>
      </p:sp>
    </p:spTree>
    <p:extLst>
      <p:ext uri="{BB962C8B-B14F-4D97-AF65-F5344CB8AC3E}">
        <p14:creationId xmlns:p14="http://schemas.microsoft.com/office/powerpoint/2010/main" val="295385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15661" r="11059" b="14709"/>
          <a:stretch/>
        </p:blipFill>
        <p:spPr>
          <a:xfrm>
            <a:off x="-1" y="0"/>
            <a:ext cx="5833947" cy="3367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 t="8254" r="14303" b="107"/>
          <a:stretch/>
        </p:blipFill>
        <p:spPr>
          <a:xfrm>
            <a:off x="6101929" y="0"/>
            <a:ext cx="5588797" cy="4407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67314"/>
            <a:ext cx="5833947" cy="349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971300" y="4611231"/>
            <a:ext cx="63372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Края квадратов 14.7*14.7 см. состариваем 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надрываем с помощью наждачной бумаги или ножниц.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создания дополнительного слоя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открытке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воспользуемся текстурной пастой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заготовки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прикладываем маску,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мастихином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наносим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асту. Оставляем до высыхания.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86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5" y="116719"/>
            <a:ext cx="5867400" cy="391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70900" y="4804229"/>
            <a:ext cx="11866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Оформляем внутреннюю часть открытки, конструируем элемент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pop-up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Распечатываем шаблон нужного размера.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Бигуем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спицей  по всем пунктирным линиям, они показывают где нужно выгибать деталь. Складываем заготовку с ёлкой пополам, изнанкой вверх. Делаем надрезы по сплошным линиям.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72" y="116719"/>
            <a:ext cx="5867400" cy="391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2852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 t="7831" r="21640" b="6243"/>
          <a:stretch/>
        </p:blipFill>
        <p:spPr>
          <a:xfrm>
            <a:off x="130628" y="1843314"/>
            <a:ext cx="5988583" cy="4892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7196" r="20088" b="6244"/>
          <a:stretch/>
        </p:blipFill>
        <p:spPr>
          <a:xfrm>
            <a:off x="6256367" y="1840892"/>
            <a:ext cx="5935633" cy="4894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16000" y="464457"/>
            <a:ext cx="10450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8. Выгибаем ярусы ёлочки по всем пунктирным линиям, лицевая сторона заготовки выглядит как на фото 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1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9657"/>
            <a:ext cx="8128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Вклеиваем ёлочку в основу открытки, ориентируемся на линию сгиба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t="7619" r="4427" b="13439"/>
          <a:stretch/>
        </p:blipFill>
        <p:spPr>
          <a:xfrm>
            <a:off x="130629" y="740228"/>
            <a:ext cx="6141394" cy="3846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86" y="2946402"/>
            <a:ext cx="5704114" cy="3802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трелка вниз 7"/>
          <p:cNvSpPr/>
          <p:nvPr/>
        </p:nvSpPr>
        <p:spPr>
          <a:xfrm rot="16200000">
            <a:off x="1901373" y="2380344"/>
            <a:ext cx="1465943" cy="8563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51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8" y="113695"/>
            <a:ext cx="4894944" cy="3263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8" y="3464075"/>
            <a:ext cx="4894944" cy="3263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09" y="113694"/>
            <a:ext cx="4894944" cy="3263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3835" y="4064000"/>
            <a:ext cx="577510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Прямоугольники из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скрапбумаги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вклеиваем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бокам основной заготовки.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Фигурными дыроколами вырезаем снежинки 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ружочки, украшаем внутреннюю часть открытки.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8893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405</Words>
  <Application>Microsoft Office PowerPoint</Application>
  <PresentationFormat>Широкоэкранный</PresentationFormat>
  <Paragraphs>74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</cp:revision>
  <dcterms:created xsi:type="dcterms:W3CDTF">2017-12-03T08:06:03Z</dcterms:created>
  <dcterms:modified xsi:type="dcterms:W3CDTF">2018-05-12T06:23:20Z</dcterms:modified>
</cp:coreProperties>
</file>