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9BD4-9F21-4721-A555-0D91163926AE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2182-8F1F-4E9B-A7DD-B18EDD389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04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6E1F-94BE-42E0-9BDC-79300B190DAC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7B4F-ABE4-4491-ADEA-6994F6577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19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0CAC-64FC-4CDF-8F7B-F62D7AF0BEE1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FCCD-DDE1-4261-9214-AB8C933A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95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99845-486A-44FB-834F-C169A8DC6CEB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DF817-33B1-463E-8FD2-5204EDE73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999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6F82-506B-43C9-90D9-62FCCCC0F89B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113C-1BCD-40C4-8D05-E36E3FFCE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17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6A2DB-005D-4725-898D-C6F16B68F3FE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C66D-347B-4CEE-BD53-DD56AF1B7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11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FA40-F12D-4586-8401-77BDE7E09C2E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39A8-F389-4EB8-A3CD-17428B5B3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92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6B12-A06D-4826-96ED-EF8997DF9186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1AD7-098A-4A19-9478-D11EC1E77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8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65F3-2D42-4358-A663-BE2CF37371CE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4CA0-A47A-4361-9427-B4E31867B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01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D145-02D1-40A7-9C42-82D6BFCAC640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A1EB-28F1-4304-9BBC-D08035E2B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5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67BE-FDAB-47E6-AF9F-69BBBDCCCE78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4CEA-BDDA-4240-AB6A-E1E9888C4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491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155ED-B2FF-4A76-9A89-0E70D6AC2573}" type="datetimeFigureOut">
              <a:rPr lang="ru-RU"/>
              <a:pPr>
                <a:defRPr/>
              </a:pPr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2A601-A349-4E52-ABA8-9F4585B91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0_aa821_1795d937_orig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82804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-180528" y="0"/>
            <a:ext cx="9324528" cy="6858000"/>
          </a:xfrm>
          <a:prstGeom prst="frame">
            <a:avLst>
              <a:gd name="adj1" fmla="val 3485"/>
            </a:avLst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upload/small/apple_PNG12450.png" TargetMode="External"/><Relationship Id="rId3" Type="http://schemas.openxmlformats.org/officeDocument/2006/relationships/hyperlink" Target="http://pngimg.com/upload/garlic_PNG12780.png" TargetMode="External"/><Relationship Id="rId7" Type="http://schemas.openxmlformats.org/officeDocument/2006/relationships/hyperlink" Target="http://www.tourism-tver.ru/upload/information_system_19/0/7/8/item_78/information_items_78.jpg" TargetMode="External"/><Relationship Id="rId2" Type="http://schemas.openxmlformats.org/officeDocument/2006/relationships/hyperlink" Target="http://boombob.ru/img/picture/Jun/27/2d1b7c6f84c67388093b6d7801f18b65/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9/126/562/126562439_00092.png" TargetMode="External"/><Relationship Id="rId11" Type="http://schemas.openxmlformats.org/officeDocument/2006/relationships/hyperlink" Target="http://everknow.ru/wp-content/uploads/2016/07/4-2.jpg" TargetMode="External"/><Relationship Id="rId5" Type="http://schemas.openxmlformats.org/officeDocument/2006/relationships/hyperlink" Target="http://gallery.yopriceville.com/var/resizes/Free-Clipart-Pictures/Fruit-PNG/Yellow_Pear_PNG_Vector_Clipart_Image.png?m=1434456981" TargetMode="External"/><Relationship Id="rId10" Type="http://schemas.openxmlformats.org/officeDocument/2006/relationships/hyperlink" Target="http://alphabetonline.ru/images/letters/o/ogurec.png" TargetMode="External"/><Relationship Id="rId4" Type="http://schemas.openxmlformats.org/officeDocument/2006/relationships/hyperlink" Target="http://photoshopia.ru/clipart/data/548/medium/1440883755651_photoshopia_ru.png" TargetMode="External"/><Relationship Id="rId9" Type="http://schemas.openxmlformats.org/officeDocument/2006/relationships/hyperlink" Target="http://s4.pic4you.ru/y2014/10-29/12216/4682811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 rot="20599244">
            <a:off x="424545" y="543823"/>
            <a:ext cx="4669337" cy="369350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Рисунок 7" descr="0_bde82_d0880d58_X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4670">
            <a:off x="652463" y="576263"/>
            <a:ext cx="427037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 rot="20558117">
            <a:off x="3986282" y="899894"/>
            <a:ext cx="4763443" cy="31413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Загадки об овощах и фруктах</a:t>
            </a:r>
          </a:p>
        </p:txBody>
      </p:sp>
      <p:sp>
        <p:nvSpPr>
          <p:cNvPr id="10" name="Овал 9"/>
          <p:cNvSpPr/>
          <p:nvPr/>
        </p:nvSpPr>
        <p:spPr>
          <a:xfrm>
            <a:off x="1619672" y="3789040"/>
            <a:ext cx="5472608" cy="26642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МБДОУ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д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/с №37 Воспитатель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Криковец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 С.А..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information_items_7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1624">
            <a:off x="395288" y="692150"/>
            <a:ext cx="382905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 rot="1380948">
            <a:off x="4196621" y="765536"/>
            <a:ext cx="4616265" cy="34397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Как на нашей грядке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Выросли загадки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Сочные да крупные,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Вот такие круглые.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Летом зеленеют,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 осени краснеют</a:t>
            </a:r>
            <a:r>
              <a:rPr lang="ru-RU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332952">
            <a:off x="4643154" y="953827"/>
            <a:ext cx="4018452" cy="27927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Уродилась я на славу,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Голова бела, кудрява.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Кто любит щи -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Меня в них ищи.</a:t>
            </a:r>
          </a:p>
        </p:txBody>
      </p:sp>
      <p:pic>
        <p:nvPicPr>
          <p:cNvPr id="12293" name="Рисунок 2" descr="k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5076">
            <a:off x="184150" y="747713"/>
            <a:ext cx="4608513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793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20713"/>
            <a:ext cx="40116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 rot="1378982">
            <a:off x="4622618" y="815596"/>
            <a:ext cx="4032448" cy="30243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Что за фрукт поспел в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садочке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?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Кость внутри, в веснушках щечки.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Прилетел к нему рой ос —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Сладок мягкий...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947727">
            <a:off x="4273846" y="714890"/>
            <a:ext cx="4306096" cy="31683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Синий мундир, белая подкладка,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 середине - сладко.</a:t>
            </a:r>
          </a:p>
        </p:txBody>
      </p:sp>
      <p:pic>
        <p:nvPicPr>
          <p:cNvPr id="14341" name="Рисунок 5" descr="CL-05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17671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hello_html_24a82fb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2693">
            <a:off x="-95250" y="860425"/>
            <a:ext cx="47386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 rot="1268807">
            <a:off x="4147993" y="845608"/>
            <a:ext cx="4870000" cy="29156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Щеки розовые, нос белый,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 темноте сижу день целый.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 рубашка зелена,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Вся на солнышке она.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536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9476">
            <a:off x="-1481138" y="-752475"/>
            <a:ext cx="6607176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 rot="1423087">
            <a:off x="3979235" y="1235011"/>
            <a:ext cx="4517158" cy="301372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 кудрявый хохолок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Лису из норки поволок.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 ощупь - очень гладкая,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 вкус - как сахар сладкая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83568" y="548680"/>
            <a:ext cx="7920880" cy="583264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Интернет ресурсы</a:t>
            </a:r>
            <a:endParaRPr lang="ru-RU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2"/>
              </a:rPr>
              <a:t>1.Слива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2"/>
              </a:rPr>
              <a:t>2.Горох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3"/>
              </a:rPr>
              <a:t>3.Чеснок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4"/>
              </a:rPr>
              <a:t>4.Абрикос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5"/>
              </a:rPr>
              <a:t>5.Груша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6"/>
              </a:rPr>
              <a:t>6.Капуста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7"/>
              </a:rPr>
              <a:t>7.Помидор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8"/>
              </a:rPr>
              <a:t>8.</a:t>
            </a:r>
            <a:r>
              <a:rPr lang="ru-RU" u="sng" dirty="0">
                <a:hlinkClick r:id="rId8"/>
              </a:rPr>
              <a:t>Яблоко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9"/>
              </a:rPr>
              <a:t>9.Лук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10"/>
              </a:rPr>
              <a:t>10. Огурец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hlinkClick r:id="rId11"/>
              </a:rPr>
              <a:t>11.Картофель</a:t>
            </a: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/>
              <a:t>12.Редиска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/>
              <a:t>13морковь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u="sng" dirty="0"/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548680"/>
            <a:ext cx="8496944" cy="590465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	Сомнений нет, загадки про овощи и фрукты очень занимательны, оказывают позитивное влияние на развитие ребенка. Конечно, воспитание детей в обязательном порядке должно быть всесторонним, это должны понимать и родители, и воспитатели, ведь, разгадывая фруктовые и овощные загадки, ребенок познает мир, учится думать и мыслить.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Загадки про овощи и фрукты – своеобразный тест для ума, благодаря которому у ребенка развивается логическое, аналитическое мышление, сообразительность.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	Если Вы желаете, чтобы Ваш ребенок вырос любознательным и активным человеком, не пренебрегайте загадками, это превосходное средство для развития!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4c8f13b91bcb9813ea0319b96d51ba0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0825">
            <a:off x="-174625" y="806450"/>
            <a:ext cx="45307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 rot="1139289">
            <a:off x="4561616" y="870652"/>
            <a:ext cx="4320480" cy="3096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Маленький и горький, луку - брат.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6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1611">
            <a:off x="161925" y="14288"/>
            <a:ext cx="4043363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 rot="1326130">
            <a:off x="4411029" y="701244"/>
            <a:ext cx="4320480" cy="303640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Я длинный и зеленый, вкусен я соленый,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Вкусен и сырой. Кто же я такой?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470937">
            <a:off x="4236816" y="644947"/>
            <a:ext cx="4711013" cy="357286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Закопали в землю в мае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 сто дней не вынимали,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 копать под осень стали –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Не одну нашли, а десять.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9" name="Рисунок 6" descr="4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6877">
            <a:off x="-381000" y="846138"/>
            <a:ext cx="517048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597932">
            <a:off x="3572341" y="866638"/>
            <a:ext cx="5060391" cy="310506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Чесноку любимый брат,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 никто не виноват,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Что его кто тронет,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Вмиг слезу обронит.</a:t>
            </a:r>
          </a:p>
        </p:txBody>
      </p:sp>
      <p:pic>
        <p:nvPicPr>
          <p:cNvPr id="7173" name="Рисунок 4" descr="0_aa821_1795d937_ori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82804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 descr="i-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1894">
            <a:off x="-320675" y="990600"/>
            <a:ext cx="426243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92150"/>
            <a:ext cx="38338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 rot="1222790">
            <a:off x="4340440" y="559541"/>
            <a:ext cx="4331785" cy="34880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Дом зеленый тесноват: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Узкий длинный, гладкий.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 доме рядышком сидят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Круглые ребятки.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Осенью пришла беда -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Треснул домик гладкий,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Поскакали кто куда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Круглые ребятки.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ukt_yabloko_179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4766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 rot="1411558">
            <a:off x="4246379" y="780940"/>
            <a:ext cx="4119525" cy="3126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Само с кулачок, красный бочок,</a:t>
            </a:r>
            <a:br>
              <a:rPr lang="ru-RU" sz="2800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Georgia" pitchFamily="18" charset="0"/>
              </a:rPr>
              <a:t>Потрогаешь - гладко, откусишь - сладко.</a:t>
            </a:r>
          </a:p>
        </p:txBody>
      </p:sp>
      <p:pic>
        <p:nvPicPr>
          <p:cNvPr id="6" name="Рисунок 5" descr="0_7ef45_c3478287_or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027613"/>
            <a:ext cx="1993901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33(10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0474">
            <a:off x="566738" y="396875"/>
            <a:ext cx="33115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 rot="1496073">
            <a:off x="4282557" y="1121217"/>
            <a:ext cx="3819246" cy="28873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Этот фрукт на вкус хорош </a:t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И на лампочку похож.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122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Admin</cp:lastModifiedBy>
  <cp:revision>32</cp:revision>
  <dcterms:created xsi:type="dcterms:W3CDTF">2016-10-16T15:18:01Z</dcterms:created>
  <dcterms:modified xsi:type="dcterms:W3CDTF">2019-01-24T16:08:05Z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2906218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