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Рекомендации по составлению и оформлению методической разработки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Подготовила: </a:t>
            </a:r>
            <a:r>
              <a:rPr lang="ru-RU" dirty="0" err="1" smtClean="0"/>
              <a:t>Чернышова</a:t>
            </a:r>
            <a:r>
              <a:rPr lang="ru-RU" dirty="0" smtClean="0"/>
              <a:t> Т.Н., </a:t>
            </a:r>
          </a:p>
          <a:p>
            <a:pPr algn="r"/>
            <a:r>
              <a:rPr lang="ru-RU" dirty="0" smtClean="0"/>
              <a:t>руководитель РМО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разновидность  методического издания в помощь педагогу, содержащая  логично структурированный и подробно описанный ход проведения НОД, мероприятия и т.д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Включает в себя характеристику  </a:t>
            </a:r>
            <a:r>
              <a:rPr lang="ru-RU" dirty="0" smtClean="0"/>
              <a:t>поставленных педагогом целей </a:t>
            </a:r>
            <a:r>
              <a:rPr lang="ru-RU" dirty="0" smtClean="0"/>
              <a:t>и средств </a:t>
            </a:r>
            <a:r>
              <a:rPr lang="ru-RU" dirty="0" smtClean="0"/>
              <a:t>их достижения, ожидаемых </a:t>
            </a:r>
            <a:r>
              <a:rPr lang="ru-RU" dirty="0" smtClean="0"/>
              <a:t>результатов.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опровождается  </a:t>
            </a:r>
            <a:r>
              <a:rPr lang="ru-RU" dirty="0" smtClean="0"/>
              <a:t>соответствующими методическими советами.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Методическая разработка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тщательно подойти  к выбору </a:t>
            </a:r>
            <a:r>
              <a:rPr lang="ru-RU" dirty="0" smtClean="0"/>
              <a:t>темы;</a:t>
            </a:r>
            <a:endParaRPr lang="ru-RU" dirty="0" smtClean="0"/>
          </a:p>
          <a:p>
            <a:pPr lvl="0"/>
            <a:r>
              <a:rPr lang="ru-RU" dirty="0" smtClean="0"/>
              <a:t>определить цель методической разработки; </a:t>
            </a:r>
          </a:p>
          <a:p>
            <a:pPr lvl="0"/>
            <a:r>
              <a:rPr lang="ru-RU" dirty="0" smtClean="0"/>
              <a:t>внимательно изучить литературу, методические пособия, положительный педагогический опыт по выбранной теме; </a:t>
            </a:r>
          </a:p>
          <a:p>
            <a:pPr lvl="0"/>
            <a:r>
              <a:rPr lang="ru-RU" dirty="0" smtClean="0"/>
              <a:t>составить план и определить структуру методической разработки; </a:t>
            </a:r>
          </a:p>
          <a:p>
            <a:pPr lvl="0"/>
            <a:r>
              <a:rPr lang="ru-RU" dirty="0" smtClean="0"/>
              <a:t>определить направления предстоящей работы.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Предварительная работа: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Содержание методической разработки должно четко соответствовать теме и цели. </a:t>
            </a:r>
          </a:p>
          <a:p>
            <a:pPr lvl="0"/>
            <a:r>
              <a:rPr lang="ru-RU" dirty="0" smtClean="0"/>
              <a:t>Содержание методической разработки должно быть таким, чтобы педагоги могли получить сведения о наиболее рациональной организации </a:t>
            </a:r>
            <a:r>
              <a:rPr lang="ru-RU" dirty="0" smtClean="0"/>
              <a:t>воспитательно</a:t>
            </a:r>
            <a:r>
              <a:rPr lang="ru-RU" dirty="0" smtClean="0"/>
              <a:t>-</a:t>
            </a:r>
            <a:r>
              <a:rPr lang="ru-RU" dirty="0" smtClean="0"/>
              <a:t>образовательных  отношений, эффективности </a:t>
            </a:r>
            <a:r>
              <a:rPr lang="ru-RU" dirty="0" smtClean="0"/>
              <a:t>методов и методических приемов, формах изложения учебного материала, применения современных технических и информационных средств обучения.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Требования к методической разработке:</a:t>
            </a:r>
            <a:endParaRPr lang="ru-RU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85728"/>
            <a:ext cx="8501122" cy="585791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Материал: систематизирован</a:t>
            </a:r>
            <a:r>
              <a:rPr lang="ru-RU" dirty="0" smtClean="0"/>
              <a:t>, изложен максимально просто и четко. </a:t>
            </a:r>
          </a:p>
          <a:p>
            <a:pPr lvl="0"/>
            <a:r>
              <a:rPr lang="ru-RU" dirty="0" smtClean="0"/>
              <a:t>Язык </a:t>
            </a:r>
            <a:r>
              <a:rPr lang="ru-RU" dirty="0" smtClean="0"/>
              <a:t>: четким</a:t>
            </a:r>
            <a:r>
              <a:rPr lang="ru-RU" dirty="0" smtClean="0"/>
              <a:t>, лаконичным, грамотным, убедительным. </a:t>
            </a:r>
          </a:p>
          <a:p>
            <a:pPr lvl="0"/>
            <a:r>
              <a:rPr lang="ru-RU" dirty="0" smtClean="0"/>
              <a:t>Рекомендуемые </a:t>
            </a:r>
            <a:r>
              <a:rPr lang="ru-RU" dirty="0" smtClean="0"/>
              <a:t>методы обосновываются </a:t>
            </a:r>
            <a:r>
              <a:rPr lang="ru-RU" dirty="0" smtClean="0"/>
              <a:t>ссылками на свой педагогический опыт.</a:t>
            </a:r>
          </a:p>
          <a:p>
            <a:pPr lvl="0"/>
            <a:r>
              <a:rPr lang="ru-RU" dirty="0" smtClean="0"/>
              <a:t>У</a:t>
            </a:r>
            <a:r>
              <a:rPr lang="ru-RU" dirty="0" smtClean="0"/>
              <a:t>чет</a:t>
            </a:r>
            <a:r>
              <a:rPr lang="ru-RU" dirty="0" smtClean="0"/>
              <a:t> </a:t>
            </a:r>
            <a:r>
              <a:rPr lang="ru-RU" dirty="0" smtClean="0"/>
              <a:t>комфортных условий </a:t>
            </a:r>
            <a:r>
              <a:rPr lang="ru-RU" dirty="0" smtClean="0"/>
              <a:t>для   развития, воспитания и обучения детей и выявление инновационных подходов к созданию развивающей предметно- пространственной среды в ДОУ;</a:t>
            </a:r>
          </a:p>
          <a:p>
            <a:pPr lvl="0"/>
            <a:r>
              <a:rPr lang="ru-RU" dirty="0" smtClean="0"/>
              <a:t>Методическая разработка должна раскрывать вопросы «Как обучать, развивать, воспитывать ?» </a:t>
            </a:r>
            <a:endParaRPr lang="ru-RU" dirty="0" smtClean="0"/>
          </a:p>
          <a:p>
            <a:pPr lvl="0"/>
            <a:r>
              <a:rPr lang="ru-RU" dirty="0" smtClean="0"/>
              <a:t>С</a:t>
            </a:r>
            <a:r>
              <a:rPr lang="ru-RU" dirty="0" smtClean="0"/>
              <a:t>одержит </a:t>
            </a:r>
            <a:r>
              <a:rPr lang="ru-RU" dirty="0" smtClean="0"/>
              <a:t>конкретные материалы, которые может использовать </a:t>
            </a:r>
            <a:r>
              <a:rPr lang="ru-RU" dirty="0" smtClean="0"/>
              <a:t>педагог.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Титульный лист</a:t>
            </a:r>
          </a:p>
          <a:p>
            <a:pPr lvl="0"/>
            <a:r>
              <a:rPr lang="ru-RU" dirty="0" smtClean="0"/>
              <a:t>Содержание </a:t>
            </a:r>
          </a:p>
          <a:p>
            <a:pPr lvl="0"/>
            <a:r>
              <a:rPr lang="ru-RU" dirty="0" smtClean="0"/>
              <a:t>Перечень условных обозначений (при необходимости)</a:t>
            </a:r>
          </a:p>
          <a:p>
            <a:pPr lvl="0"/>
            <a:r>
              <a:rPr lang="ru-RU" dirty="0" smtClean="0"/>
              <a:t>Введение </a:t>
            </a:r>
          </a:p>
          <a:p>
            <a:pPr lvl="0"/>
            <a:r>
              <a:rPr lang="ru-RU" dirty="0" smtClean="0"/>
              <a:t>Основная часть, разбитая на главы (при необходимости – на пункты и подпункты) </a:t>
            </a:r>
          </a:p>
          <a:p>
            <a:pPr lvl="0"/>
            <a:r>
              <a:rPr lang="ru-RU" dirty="0" smtClean="0"/>
              <a:t>Заключение. </a:t>
            </a:r>
          </a:p>
          <a:p>
            <a:pPr lvl="0"/>
            <a:r>
              <a:rPr lang="ru-RU" dirty="0" smtClean="0"/>
              <a:t>Список использованных источников.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Структура и оформление методической </a:t>
            </a:r>
            <a:r>
              <a:rPr lang="ru-RU" dirty="0" smtClean="0"/>
              <a:t>разработки: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4643470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Спасибо за внимание!</a:t>
            </a:r>
            <a:endParaRPr lang="ru-RU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224</Words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Рекомендации по составлению и оформлению методической разработки</vt:lpstr>
      <vt:lpstr>Методическая разработка </vt:lpstr>
      <vt:lpstr>Предварительная работа:</vt:lpstr>
      <vt:lpstr>Требования к методической разработке:</vt:lpstr>
      <vt:lpstr>Слайд 5</vt:lpstr>
      <vt:lpstr> Структура и оформление методической разработки: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по составлению и оформлению методической разработки</dc:title>
  <dc:creator>admin</dc:creator>
  <cp:lastModifiedBy>admin</cp:lastModifiedBy>
  <cp:revision>4</cp:revision>
  <dcterms:created xsi:type="dcterms:W3CDTF">2018-05-29T11:14:45Z</dcterms:created>
  <dcterms:modified xsi:type="dcterms:W3CDTF">2018-05-29T11:51:22Z</dcterms:modified>
</cp:coreProperties>
</file>