
<file path=[Content_Types].xml><?xml version="1.0" encoding="utf-8"?>
<Types xmlns="http://schemas.openxmlformats.org/package/2006/content-types"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17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theme+xml" PartName="/ppt/theme/theme1.xml"/>
  <Default ContentType="image/jpeg" Extension="jpeg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Default ContentType="application/vnd.openxmlformats-package.relationships+xml" Extension="rels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Layout+xml" PartName="/ppt/slideLayouts/slideLayout1.xml"/>
  <Override ContentType="application/vnd.openxmlformats-officedocument.extended-properties+xml" PartName="/docProps/app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0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viewProps+xml" PartName="/ppt/viewProps.xml"/>
  <Override ContentType="application/vnd.openxmlformats-officedocument.presentationml.slideLayout+xml" PartName="/ppt/slideLayouts/slideLayout9.xml"/>
  <Override ContentType="application/vnd.openxmlformats-package.core-properties+xml" PartName="/docProps/core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1" r:id="rId5"/>
    <p:sldId id="259" r:id="rId6"/>
    <p:sldId id="266" r:id="rId7"/>
    <p:sldId id="265" r:id="rId8"/>
    <p:sldId id="269" r:id="rId9"/>
    <p:sldId id="260" r:id="rId10"/>
    <p:sldId id="272" r:id="rId11"/>
    <p:sldId id="270" r:id="rId12"/>
    <p:sldId id="261" r:id="rId13"/>
    <p:sldId id="262" r:id="rId14"/>
    <p:sldId id="263" r:id="rId15"/>
    <p:sldId id="273" r:id="rId16"/>
    <p:sldId id="274" r:id="rId17"/>
    <p:sldId id="27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485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Вопросы на повторение: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ru-RU" dirty="0" smtClean="0"/>
              <a:t>Что такое питание?</a:t>
            </a:r>
          </a:p>
          <a:p>
            <a:pPr algn="l"/>
            <a:r>
              <a:rPr lang="ru-RU" dirty="0" smtClean="0"/>
              <a:t>Какие вещества называются минеральными, а какие органическими?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5654692"/>
          </a:xfrm>
        </p:spPr>
        <p:txBody>
          <a:bodyPr>
            <a:normAutofit/>
          </a:bodyPr>
          <a:lstStyle/>
          <a:p>
            <a:r>
              <a:rPr lang="ru-RU" dirty="0" smtClean="0"/>
              <a:t>Тема урока:</a:t>
            </a:r>
            <a:br>
              <a:rPr lang="ru-RU" dirty="0" smtClean="0"/>
            </a:br>
            <a:r>
              <a:rPr lang="ru-RU" sz="5300" dirty="0" smtClean="0"/>
              <a:t>Минеральное питание растений</a:t>
            </a:r>
            <a:endParaRPr lang="ru-RU" sz="53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урока: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корневое(минеральное, почвенное)питание растений</a:t>
            </a:r>
          </a:p>
          <a:p>
            <a:r>
              <a:rPr lang="ru-RU" dirty="0" smtClean="0"/>
              <a:t>Выяснить от чего зависит плодородие почвы</a:t>
            </a:r>
          </a:p>
          <a:p>
            <a:r>
              <a:rPr lang="ru-RU" dirty="0" smtClean="0"/>
              <a:t>Познакомиться с видами удобрений</a:t>
            </a:r>
          </a:p>
          <a:p>
            <a:r>
              <a:rPr lang="ru-RU" dirty="0" smtClean="0"/>
              <a:t>Проследить поглощение и транспорт питательных веществ корнем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Pictures\Картинка-4-3.jpg-min-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Корневое(минеральное, почвенное) питание растений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5400" dirty="0" smtClean="0"/>
              <a:t>Макроэлементы</a:t>
            </a:r>
          </a:p>
          <a:p>
            <a:pPr>
              <a:buNone/>
            </a:pPr>
            <a:r>
              <a:rPr lang="ru-RU" sz="4000" dirty="0" smtClean="0"/>
              <a:t>Азот</a:t>
            </a:r>
            <a:r>
              <a:rPr lang="ru-RU" dirty="0" smtClean="0"/>
              <a:t> необходим для нормального формирования вегетативных органов</a:t>
            </a:r>
          </a:p>
          <a:p>
            <a:pPr>
              <a:buNone/>
            </a:pPr>
            <a:r>
              <a:rPr lang="ru-RU" sz="4000" dirty="0" smtClean="0"/>
              <a:t>Фосфор</a:t>
            </a:r>
            <a:r>
              <a:rPr lang="ru-RU" dirty="0" smtClean="0"/>
              <a:t> влияет на развитие формирование плодов</a:t>
            </a:r>
          </a:p>
          <a:p>
            <a:pPr>
              <a:buNone/>
            </a:pPr>
            <a:r>
              <a:rPr lang="ru-RU" sz="4000" dirty="0" smtClean="0"/>
              <a:t>Калий</a:t>
            </a:r>
            <a:r>
              <a:rPr lang="ru-RU" dirty="0" smtClean="0"/>
              <a:t> способствует оттоку органических веществ от листьев к корням, влияет на подготовку растения к зиме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Pictures\img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Pictures\slide_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Pictures\slide_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Микроэлементы: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Железо</a:t>
            </a:r>
          </a:p>
          <a:p>
            <a:r>
              <a:rPr lang="ru-RU" sz="3600" dirty="0" smtClean="0"/>
              <a:t>Магний</a:t>
            </a:r>
          </a:p>
          <a:p>
            <a:r>
              <a:rPr lang="ru-RU" sz="3600" dirty="0" smtClean="0"/>
              <a:t>Молибден</a:t>
            </a:r>
          </a:p>
          <a:p>
            <a:r>
              <a:rPr lang="ru-RU" sz="3600" dirty="0" smtClean="0"/>
              <a:t>Медь</a:t>
            </a:r>
          </a:p>
          <a:p>
            <a:r>
              <a:rPr lang="ru-RU" sz="3600" dirty="0" smtClean="0"/>
              <a:t>Бор</a:t>
            </a:r>
          </a:p>
          <a:p>
            <a:r>
              <a:rPr lang="ru-RU" sz="3600" dirty="0" smtClean="0"/>
              <a:t>Цинк</a:t>
            </a:r>
          </a:p>
          <a:p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Pictures\slide_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Pictures\wow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Почва и ее плодородие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1. Вносить удобрения</a:t>
            </a:r>
          </a:p>
          <a:p>
            <a:r>
              <a:rPr lang="ru-RU" dirty="0" smtClean="0"/>
              <a:t>2. Правильно обрабатывать почву</a:t>
            </a:r>
          </a:p>
          <a:p>
            <a:r>
              <a:rPr lang="ru-RU" dirty="0" smtClean="0"/>
              <a:t>3. Грамотно производить полив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Удобрения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Органические(навоз, торф, перегной, птичий помет и др.)</a:t>
            </a:r>
          </a:p>
          <a:p>
            <a:r>
              <a:rPr lang="ru-RU" dirty="0" smtClean="0"/>
              <a:t>Минеральные удобрения(селитры, соли калия, суперфосфаты, фосфоритная мука)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Поглощение и транспорт питательных веществ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Корневое давление- это давление в сосудах корней растения, обеспечивающее движение растворов вверх, к другим органам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ocuments\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Что нового вы узнали на уроке?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Параграф 24 №</a:t>
            </a:r>
            <a:r>
              <a:rPr lang="ru-RU" smtClean="0"/>
              <a:t>1-8 стр.150</a:t>
            </a:r>
            <a:endParaRPr lang="ru-RU" dirty="0" smtClean="0"/>
          </a:p>
          <a:p>
            <a:r>
              <a:rPr lang="ru-RU" dirty="0" smtClean="0"/>
              <a:t>Хотите знать больше стр.209 №3,№4</a:t>
            </a:r>
          </a:p>
          <a:p>
            <a:r>
              <a:rPr lang="ru-RU" dirty="0" smtClean="0"/>
              <a:t>Творческие задания стр.233 №4№5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128</TotalTime>
  <Words>182</Words>
  <PresentationFormat>Экран (4:3)</PresentationFormat>
  <Paragraphs>35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Апекс</vt:lpstr>
      <vt:lpstr>Вопросы на повторение:</vt:lpstr>
      <vt:lpstr>Тема урока: Минеральное питание растений</vt:lpstr>
      <vt:lpstr>Цели урока:</vt:lpstr>
      <vt:lpstr>Слайд 4</vt:lpstr>
      <vt:lpstr>Корневое(минеральное, почвенное) питание растений</vt:lpstr>
      <vt:lpstr>Слайд 6</vt:lpstr>
      <vt:lpstr>Слайд 7</vt:lpstr>
      <vt:lpstr>Слайд 8</vt:lpstr>
      <vt:lpstr>Микроэлементы:</vt:lpstr>
      <vt:lpstr>Слайд 10</vt:lpstr>
      <vt:lpstr>Слайд 11</vt:lpstr>
      <vt:lpstr>Почва и ее плодородие</vt:lpstr>
      <vt:lpstr>Удобрения</vt:lpstr>
      <vt:lpstr>Поглощение и транспорт питательных веществ</vt:lpstr>
      <vt:lpstr>Слайд 15</vt:lpstr>
      <vt:lpstr>Что нового вы узнали на уроке?</vt:lpstr>
      <vt:lpstr>Домашнее задание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Вопросы на повторение:</dc:title>
  <dc:creator>User</dc:creator>
  <cp:lastModifiedBy>User</cp:lastModifiedBy>
  <cp:revision>19</cp:revision>
  <dcterms:created xsi:type="dcterms:W3CDTF">2017-12-06T18:53:47Z</dcterms:created>
  <dcterms:modified xsi:type="dcterms:W3CDTF">2017-12-06T21:14:06Z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708935</vt:lpwstr>
  </property>
  <property fmtid="{D5CDD505-2E9C-101B-9397-08002B2CF9AE}" name="NXPowerLiteSettings" pid="3">
    <vt:lpwstr>F6000400038000</vt:lpwstr>
  </property>
  <property fmtid="{D5CDD505-2E9C-101B-9397-08002B2CF9AE}" name="NXPowerLiteVersion" pid="4">
    <vt:lpwstr>D4.3.1</vt:lpwstr>
  </property>
</Properties>
</file>