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mp3" ContentType="audio/unknown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61" r:id="rId3"/>
    <p:sldId id="260" r:id="rId4"/>
    <p:sldId id="263" r:id="rId5"/>
    <p:sldId id="265" r:id="rId6"/>
    <p:sldId id="258" r:id="rId7"/>
    <p:sldId id="259" r:id="rId8"/>
    <p:sldId id="266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10.11.2017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5" Type="http://schemas.openxmlformats.org/officeDocument/2006/relationships/image" Target="../media/image5.png"/><Relationship Id="rId4" Type="http://schemas.microsoft.com/office/2007/relationships/media" Target="../media/media1.mp3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7772400" cy="1470025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Двадцатое января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2420888"/>
            <a:ext cx="6400800" cy="1752600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Классная работа</a:t>
            </a:r>
          </a:p>
          <a:p>
            <a:r>
              <a:rPr lang="ru-RU" sz="3200" b="1" dirty="0" smtClean="0"/>
              <a:t>Комплексный анализ текста</a:t>
            </a:r>
            <a:endParaRPr lang="ru-RU" sz="3200" b="1" dirty="0"/>
          </a:p>
        </p:txBody>
      </p:sp>
    </p:spTree>
    <p:extLst>
      <p:ext uri="{BB962C8B-B14F-4D97-AF65-F5344CB8AC3E}">
        <p14:creationId xmlns="" xmlns:p14="http://schemas.microsoft.com/office/powerpoint/2010/main" val="1856785769"/>
      </p:ext>
    </p:extLst>
  </p:cSld>
  <p:clrMapOvr>
    <a:masterClrMapping/>
  </p:clrMapOvr>
  <p:transition>
    <p:zoom dir="in"/>
    <p:sndAc>
      <p:stSnd>
        <p:snd r:embed="rId2" name="wind.wav" builtIn="1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Языкознание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1.Лексикология</a:t>
            </a:r>
          </a:p>
          <a:p>
            <a:r>
              <a:rPr lang="ru-RU" sz="3200" dirty="0" smtClean="0"/>
              <a:t>2.Фонетика</a:t>
            </a:r>
          </a:p>
          <a:p>
            <a:r>
              <a:rPr lang="ru-RU" sz="3200" dirty="0" smtClean="0"/>
              <a:t>3.Орфоэпия</a:t>
            </a:r>
          </a:p>
          <a:p>
            <a:r>
              <a:rPr lang="ru-RU" sz="3200" dirty="0" smtClean="0"/>
              <a:t>4.Графика и орфография</a:t>
            </a:r>
          </a:p>
          <a:p>
            <a:r>
              <a:rPr lang="ru-RU" sz="3200" dirty="0" smtClean="0"/>
              <a:t>5.Морфемика и словообразование</a:t>
            </a:r>
          </a:p>
          <a:p>
            <a:r>
              <a:rPr lang="ru-RU" sz="3200" dirty="0" smtClean="0"/>
              <a:t>6.Морфология</a:t>
            </a:r>
          </a:p>
          <a:p>
            <a:r>
              <a:rPr lang="ru-RU" sz="3200" dirty="0" smtClean="0"/>
              <a:t>7.Синтаксис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4087585047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Словарная работа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Комплексный</a:t>
            </a:r>
            <a:endParaRPr lang="ru-RU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dirty="0" smtClean="0"/>
              <a:t>Ефремова </a:t>
            </a:r>
            <a:r>
              <a:rPr lang="ru-RU" dirty="0"/>
              <a:t>Т.Ф. Толковый словарь русского языка.</a:t>
            </a:r>
          </a:p>
          <a:p>
            <a:pPr marL="0" indent="0">
              <a:buNone/>
            </a:pPr>
            <a:r>
              <a:rPr lang="ru-RU" dirty="0" smtClean="0"/>
              <a:t>Комплексный                                                                                          </a:t>
            </a:r>
            <a:endParaRPr lang="ru-RU" dirty="0"/>
          </a:p>
          <a:p>
            <a:pPr marL="0" indent="0">
              <a:buNone/>
            </a:pPr>
            <a:r>
              <a:rPr lang="ru-RU" sz="3200" dirty="0">
                <a:solidFill>
                  <a:srgbClr val="FF0000"/>
                </a:solidFill>
              </a:rPr>
              <a:t>Представляющий собою комплекс (1) чего-л.; объединяющий в себя целую группу явлений, процессов, услуг, свойств, действий, информации, предметов и т. </a:t>
            </a:r>
            <a:r>
              <a:rPr lang="ru-RU" sz="3200" dirty="0" smtClean="0">
                <a:solidFill>
                  <a:srgbClr val="FF0000"/>
                </a:solidFill>
              </a:rPr>
              <a:t>п.</a:t>
            </a:r>
            <a:endParaRPr lang="ru-RU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20436822"/>
      </p:ext>
    </p:extLst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428604"/>
            <a:ext cx="91440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(1) Бирюзовое мор… нежится в лучах со…</a:t>
            </a:r>
            <a:r>
              <a:rPr kumimoji="0" lang="ru-RU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нца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(2) Лениво </a:t>
            </a:r>
            <a:r>
              <a:rPr kumimoji="0" lang="ru-RU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наб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..</a:t>
            </a:r>
            <a:r>
              <a:rPr kumimoji="0" lang="ru-RU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гают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волны на берег. (3) Спокойно, мерно и глубоко дышит необозримая водная гладь.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(4) Но вот потемнело море. (5) Сильнее плещутся волны. (6) Над нахмурившейся бездной появились белые острокрылые чайки и резким криком возвещают бурю.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(7) Через несколько мгновений небо и море сольются в одну бушующую стихию. (8) Ревет море, и тысячами брызг обдают вас волны.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(По В.Н. Осокину)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>
              <a:defRPr/>
            </a:pPr>
            <a:r>
              <a:rPr lang="ru-RU" sz="4000" b="0" dirty="0" smtClean="0">
                <a:solidFill>
                  <a:schemeClr val="tx1"/>
                </a:solidFill>
              </a:rPr>
              <a:t>Признаки текста</a:t>
            </a: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4000" dirty="0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357188" y="1143000"/>
            <a:ext cx="8229600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ru-RU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3200" dirty="0" smtClean="0"/>
              <a:t>1.Наличие автора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3200" dirty="0" smtClean="0"/>
              <a:t>2.Тема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3200" dirty="0" smtClean="0"/>
              <a:t>3.Главная мысль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3200" dirty="0" smtClean="0"/>
              <a:t>4.Заголовок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3200" dirty="0" smtClean="0"/>
              <a:t>5.Связность изложения (по смыслу и грамматически)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" y="0"/>
            <a:ext cx="4551389" cy="7010400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3439" y="0"/>
            <a:ext cx="5049121" cy="699767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19508084"/>
      </p:ext>
    </p:extLst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250" y="928687"/>
            <a:ext cx="6667500" cy="5000625"/>
          </a:xfrm>
          <a:prstGeom prst="rect">
            <a:avLst/>
          </a:prstGeom>
        </p:spPr>
      </p:pic>
      <p:pic>
        <p:nvPicPr>
          <p:cNvPr id="3" name="Relaks_fm_-_Zvuk_morya_i_chaek_(xMusic.me)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187624" y="60932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53519967"/>
      </p:ext>
    </p:extLst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712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Домашнее задание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            </a:t>
            </a:r>
            <a:r>
              <a:rPr lang="ru-RU" sz="3600" dirty="0" smtClean="0"/>
              <a:t>Создать текст на тему </a:t>
            </a:r>
          </a:p>
          <a:p>
            <a:r>
              <a:rPr lang="ru-RU" sz="3600" dirty="0" smtClean="0"/>
              <a:t>   «Волшебство Северной природы»</a:t>
            </a:r>
            <a:endParaRPr lang="ru-RU" sz="3600" dirty="0"/>
          </a:p>
        </p:txBody>
      </p:sp>
    </p:spTree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Другая 1">
      <a:majorFont>
        <a:latin typeface="Consolas"/>
        <a:ea typeface=""/>
        <a:cs typeface=""/>
      </a:majorFont>
      <a:minorFont>
        <a:latin typeface="Constantia"/>
        <a:ea typeface=""/>
        <a:cs typeface="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173</TotalTime>
  <Words>188</Words>
  <Application>Microsoft Office PowerPoint</Application>
  <PresentationFormat>Экран (4:3)</PresentationFormat>
  <Paragraphs>30</Paragraphs>
  <Slides>8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Апекс</vt:lpstr>
      <vt:lpstr>Двадцатое января</vt:lpstr>
      <vt:lpstr>Языкознание</vt:lpstr>
      <vt:lpstr>Словарная работа</vt:lpstr>
      <vt:lpstr>Слайд 4</vt:lpstr>
      <vt:lpstr>Признаки текста </vt:lpstr>
      <vt:lpstr>Слайд 6</vt:lpstr>
      <vt:lpstr>Слайд 7</vt:lpstr>
      <vt:lpstr>Домашнее задание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Учитель</dc:creator>
  <cp:lastModifiedBy>1234</cp:lastModifiedBy>
  <cp:revision>8</cp:revision>
  <dcterms:created xsi:type="dcterms:W3CDTF">2017-01-16T11:44:41Z</dcterms:created>
  <dcterms:modified xsi:type="dcterms:W3CDTF">2017-11-10T19:07:02Z</dcterms:modified>
</cp:coreProperties>
</file>