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7" r:id="rId3"/>
    <p:sldId id="279" r:id="rId4"/>
    <p:sldId id="282" r:id="rId5"/>
    <p:sldId id="298" r:id="rId6"/>
    <p:sldId id="300" r:id="rId7"/>
    <p:sldId id="302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5D00"/>
    <a:srgbClr val="FF6600"/>
    <a:srgbClr val="0000CC"/>
    <a:srgbClr val="800080"/>
    <a:srgbClr val="8643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C2D07-DFE7-4CE1-9CB2-58F40F410A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11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CEEF8-93D3-48F2-AF0A-F5782E74E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07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E1B6C-21DB-483F-BD20-8FE868A036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690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9C738-B850-43F6-A5A2-9D83845BA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148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23045-3980-4B3D-9426-F6334E2FDA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860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292DA-69EF-462B-824C-7CD102CF22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422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B8423-1613-4771-9878-A4F7C475E6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46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DB00D-EA4E-4114-BCCF-70CC51944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12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F3CD7-872A-4CCF-A314-D0F13B960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89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29ACF-B030-40A0-8663-546A048050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882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844B5-5004-4EAA-95F5-6E513B810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343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BECA2-7A76-4962-85AB-3F36606C33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9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E4B53FCD-4557-4414-A5D0-DC0051F8EF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692696"/>
            <a:ext cx="8712968" cy="5400675"/>
          </a:xfrm>
        </p:spPr>
        <p:txBody>
          <a:bodyPr/>
          <a:lstStyle/>
          <a:p>
            <a:r>
              <a:rPr lang="ru-RU" altLang="ru-RU" sz="6000" b="1" dirty="0" smtClean="0">
                <a:solidFill>
                  <a:srgbClr val="0000CC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altLang="ru-RU" sz="6000" b="1" dirty="0" smtClean="0">
                <a:solidFill>
                  <a:srgbClr val="0000CC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altLang="ru-RU" sz="7200" b="1" i="1" dirty="0" smtClean="0">
                <a:solidFill>
                  <a:srgbClr val="800080"/>
                </a:solidFill>
                <a:latin typeface="Georgia" pitchFamily="18" charset="0"/>
                <a:cs typeface="Times New Roman" pitchFamily="18" charset="0"/>
              </a:rPr>
              <a:t>  </a:t>
            </a:r>
            <a:r>
              <a:rPr lang="ru-RU" altLang="ru-RU" sz="5400" b="1" i="1" dirty="0" smtClean="0">
                <a:solidFill>
                  <a:srgbClr val="E65D00"/>
                </a:solidFill>
                <a:latin typeface="Georgia" pitchFamily="18" charset="0"/>
                <a:cs typeface="Times New Roman" pitchFamily="18" charset="0"/>
              </a:rPr>
              <a:t>Интеллектуальный</a:t>
            </a:r>
            <a:r>
              <a:rPr lang="ru-RU" altLang="ru-RU" sz="7200" b="1" i="1" dirty="0" smtClean="0">
                <a:solidFill>
                  <a:srgbClr val="800080"/>
                </a:solidFill>
                <a:latin typeface="Georgia" pitchFamily="18" charset="0"/>
                <a:cs typeface="Times New Roman" pitchFamily="18" charset="0"/>
              </a:rPr>
              <a:t> </a:t>
            </a:r>
            <a:br>
              <a:rPr lang="ru-RU" altLang="ru-RU" sz="7200" b="1" i="1" dirty="0" smtClean="0">
                <a:solidFill>
                  <a:srgbClr val="80008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altLang="ru-RU" sz="9600" b="1" i="1" dirty="0" smtClean="0">
                <a:solidFill>
                  <a:srgbClr val="E65D0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ru-RU" altLang="ru-RU" sz="9600" b="1" i="1" dirty="0" smtClean="0">
                <a:solidFill>
                  <a:srgbClr val="E65D00"/>
                </a:solidFill>
                <a:latin typeface="Georgia" pitchFamily="18" charset="0"/>
                <a:cs typeface="Times New Roman" pitchFamily="18" charset="0"/>
              </a:rPr>
              <a:t>арафон   </a:t>
            </a:r>
            <a:r>
              <a:rPr lang="ru-RU" altLang="ru-RU" sz="9600" b="1" i="1" dirty="0" smtClean="0">
                <a:solidFill>
                  <a:srgbClr val="E65D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altLang="ru-RU" sz="9600" b="1" i="1" dirty="0" smtClean="0">
                <a:solidFill>
                  <a:srgbClr val="E65D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altLang="ru-RU" sz="9600" i="1" dirty="0" smtClean="0">
                <a:solidFill>
                  <a:srgbClr val="E65D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sz="9600" i="1" dirty="0" smtClean="0">
                <a:solidFill>
                  <a:srgbClr val="E65D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6000" b="1" dirty="0" smtClean="0">
                <a:solidFill>
                  <a:srgbClr val="FF0000"/>
                </a:solidFill>
                <a:latin typeface="Segoe Script" pitchFamily="34" charset="0"/>
              </a:rPr>
              <a:t> </a:t>
            </a:r>
            <a:br>
              <a:rPr lang="ru-RU" altLang="ru-RU" sz="6000" b="1" dirty="0" smtClean="0">
                <a:solidFill>
                  <a:srgbClr val="FF0000"/>
                </a:solidFill>
                <a:latin typeface="Segoe Script" pitchFamily="34" charset="0"/>
              </a:rPr>
            </a:b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b="1" i="1" dirty="0" smtClean="0">
              <a:solidFill>
                <a:srgbClr val="669900"/>
              </a:solidFill>
              <a:latin typeface="Book Antiqua" pitchFamily="18" charset="0"/>
            </a:endParaRPr>
          </a:p>
        </p:txBody>
      </p:sp>
      <p:sp>
        <p:nvSpPr>
          <p:cNvPr id="205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115616" y="4797152"/>
            <a:ext cx="7016750" cy="1752600"/>
          </a:xfrm>
        </p:spPr>
        <p:txBody>
          <a:bodyPr/>
          <a:lstStyle/>
          <a:p>
            <a:pPr eaLnBrk="1" hangingPunct="1"/>
            <a:r>
              <a:rPr lang="ru-RU" alt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26" name="Picture 2" descr="C:\Users\admin\Documents\-3_1_~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61048"/>
            <a:ext cx="2420863" cy="2378392"/>
          </a:xfrm>
          <a:prstGeom prst="rect">
            <a:avLst/>
          </a:prstGeom>
          <a:noFill/>
          <a:ln w="5715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738536"/>
            <a:ext cx="4176464" cy="4464496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тиокредн</a:t>
            </a: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нйидреаз</a:t>
            </a:r>
            <a:endParaRPr lang="ru-RU" alt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убдользреитс</a:t>
            </a: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алмяр</a:t>
            </a: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дьмлое</a:t>
            </a:r>
            <a:endParaRPr lang="ru-RU" alt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000" b="1" dirty="0" err="1" smtClean="0">
                <a:latin typeface="Times New Roman" pitchFamily="18" charset="0"/>
                <a:cs typeface="Times New Roman" pitchFamily="18" charset="0"/>
              </a:rPr>
              <a:t>птоликн</a:t>
            </a:r>
            <a:endParaRPr lang="ru-RU" altLang="ru-RU" sz="4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502944" y="1412776"/>
            <a:ext cx="3744912" cy="518477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alt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кондитер </a:t>
            </a:r>
            <a:endParaRPr lang="en-US" altLang="ru-RU" sz="4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дизайнер </a:t>
            </a:r>
            <a:endParaRPr lang="en-US" altLang="ru-RU" sz="4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бульдозерист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маляр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плотник</a:t>
            </a:r>
          </a:p>
        </p:txBody>
      </p:sp>
      <p:pic>
        <p:nvPicPr>
          <p:cNvPr id="5" name="Picture 4" descr="C:\Users\Маина\Desktop\анимашки(2)\3str5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0392" y="5999995"/>
            <a:ext cx="689248" cy="34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5240" y="260648"/>
            <a:ext cx="4680519" cy="1696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199" y="274638"/>
            <a:ext cx="8435281" cy="850900"/>
          </a:xfrm>
        </p:spPr>
        <p:txBody>
          <a:bodyPr/>
          <a:lstStyle/>
          <a:p>
            <a:r>
              <a:rPr lang="ru-RU" altLang="ru-RU" sz="4000" b="1" dirty="0" smtClean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  <a:t>1  </a:t>
            </a:r>
            <a:r>
              <a:rPr lang="ru-RU" altLang="ru-RU" sz="4000" b="1" dirty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  <a:t>з</a:t>
            </a:r>
            <a:r>
              <a:rPr lang="ru-RU" altLang="ru-RU" sz="4000" b="1" dirty="0" smtClean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  <a:t>адание</a:t>
            </a:r>
            <a:br>
              <a:rPr lang="ru-RU" altLang="ru-RU" sz="4000" b="1" dirty="0" smtClean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altLang="ru-RU" sz="3600" b="1" dirty="0" smtClean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  <a:t>4 «Е»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9" y="1196975"/>
            <a:ext cx="8209159" cy="5256361"/>
          </a:xfrm>
        </p:spPr>
        <p:txBody>
          <a:bodyPr/>
          <a:lstStyle/>
          <a:p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Первую “Е” снимают в ателье </a:t>
            </a:r>
          </a:p>
          <a:p>
            <a:pPr>
              <a:buFontTx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Этот “Е” у столяра в столе</a:t>
            </a:r>
          </a:p>
          <a:p>
            <a:pPr>
              <a:buFontTx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Эта “Е” у инженера на столе</a:t>
            </a:r>
          </a:p>
          <a:p>
            <a:pPr>
              <a:buFontTx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Эта “Е” нужна везде: и в мастерской, и в ателье</a:t>
            </a:r>
          </a:p>
          <a:p>
            <a:pPr>
              <a:buFontTx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085044"/>
              </p:ext>
            </p:extLst>
          </p:nvPr>
        </p:nvGraphicFramePr>
        <p:xfrm>
          <a:off x="900113" y="1773238"/>
          <a:ext cx="3743325" cy="548640"/>
        </p:xfrm>
        <a:graphic>
          <a:graphicData uri="http://schemas.openxmlformats.org/drawingml/2006/table">
            <a:tbl>
              <a:tblPr/>
              <a:tblGrid>
                <a:gridCol w="747712"/>
                <a:gridCol w="749300"/>
                <a:gridCol w="749300"/>
                <a:gridCol w="749300"/>
                <a:gridCol w="747713"/>
              </a:tblGrid>
              <a:tr h="431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755650" y="2781300"/>
          <a:ext cx="4752975" cy="431800"/>
        </p:xfrm>
        <a:graphic>
          <a:graphicData uri="http://schemas.openxmlformats.org/drawingml/2006/table">
            <a:tbl>
              <a:tblPr/>
              <a:tblGrid>
                <a:gridCol w="474663"/>
                <a:gridCol w="476250"/>
                <a:gridCol w="474662"/>
                <a:gridCol w="474663"/>
                <a:gridCol w="476250"/>
                <a:gridCol w="474662"/>
                <a:gridCol w="476250"/>
                <a:gridCol w="474663"/>
                <a:gridCol w="474662"/>
                <a:gridCol w="476250"/>
              </a:tblGrid>
              <a:tr h="431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827088" y="3789363"/>
          <a:ext cx="3600450" cy="431800"/>
        </p:xfrm>
        <a:graphic>
          <a:graphicData uri="http://schemas.openxmlformats.org/drawingml/2006/table">
            <a:tbl>
              <a:tblPr/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</a:tblGrid>
              <a:tr h="431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539750" y="4868863"/>
          <a:ext cx="5545138" cy="438150"/>
        </p:xfrm>
        <a:graphic>
          <a:graphicData uri="http://schemas.openxmlformats.org/drawingml/2006/table">
            <a:tbl>
              <a:tblPr/>
              <a:tblGrid>
                <a:gridCol w="554038"/>
                <a:gridCol w="554037"/>
                <a:gridCol w="555625"/>
                <a:gridCol w="554038"/>
                <a:gridCol w="554037"/>
                <a:gridCol w="554038"/>
                <a:gridCol w="555625"/>
                <a:gridCol w="554037"/>
                <a:gridCol w="554038"/>
                <a:gridCol w="555625"/>
              </a:tblGrid>
              <a:tr h="4381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1484784"/>
            <a:ext cx="20796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2549973"/>
            <a:ext cx="36512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5237" y="3501008"/>
            <a:ext cx="24018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2556" y="4592754"/>
            <a:ext cx="32623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8384" y="6232883"/>
            <a:ext cx="68897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476250"/>
            <a:ext cx="8280400" cy="5386090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sz="3200" b="1" dirty="0" smtClean="0">
                <a:solidFill>
                  <a:srgbClr val="FF0000"/>
                </a:solidFill>
                <a:latin typeface="Segoe Script" pitchFamily="34" charset="0"/>
                <a:cs typeface="Times New Roman" pitchFamily="18" charset="0"/>
              </a:rPr>
              <a:t>  </a:t>
            </a:r>
            <a:r>
              <a:rPr lang="ru-RU" altLang="ru-RU" sz="4000" b="1" dirty="0" smtClean="0">
                <a:solidFill>
                  <a:srgbClr val="FF6600"/>
                </a:solidFill>
                <a:latin typeface="Georgia" pitchFamily="18" charset="0"/>
                <a:cs typeface="Times New Roman" pitchFamily="18" charset="0"/>
              </a:rPr>
              <a:t>2 задание</a:t>
            </a:r>
          </a:p>
          <a:p>
            <a:pPr eaLnBrk="1" hangingPunct="1"/>
            <a:r>
              <a:rPr lang="ru-RU" altLang="ru-RU" sz="4400" b="1" dirty="0" smtClean="0">
                <a:solidFill>
                  <a:srgbClr val="00B0F0"/>
                </a:solidFill>
                <a:latin typeface="Segoe Script" pitchFamily="34" charset="0"/>
                <a:cs typeface="Times New Roman" pitchFamily="18" charset="0"/>
              </a:rPr>
              <a:t>Дай </a:t>
            </a:r>
            <a:r>
              <a:rPr lang="ru-RU" altLang="ru-RU" sz="4400" b="1" dirty="0">
                <a:solidFill>
                  <a:srgbClr val="00B0F0"/>
                </a:solidFill>
                <a:latin typeface="Segoe Script" pitchFamily="34" charset="0"/>
                <a:cs typeface="Times New Roman" pitchFamily="18" charset="0"/>
              </a:rPr>
              <a:t>правильный ответ</a:t>
            </a:r>
            <a:endParaRPr lang="ru-RU" altLang="ru-RU" sz="4000" b="1" dirty="0">
              <a:solidFill>
                <a:srgbClr val="00B0F0"/>
              </a:solidFill>
              <a:latin typeface="Segoe Script" pitchFamily="34" charset="0"/>
              <a:cs typeface="Times New Roman" pitchFamily="18" charset="0"/>
            </a:endParaRPr>
          </a:p>
          <a:p>
            <a:pPr eaLnBrk="1" hangingPunct="1">
              <a:buFontTx/>
              <a:buChar char="-"/>
            </a:pPr>
            <a:r>
              <a:rPr lang="ru-RU" altLang="ru-RU" sz="3200" b="1" dirty="0">
                <a:latin typeface="Times New Roman" pitchFamily="18" charset="0"/>
                <a:cs typeface="Times New Roman" pitchFamily="18" charset="0"/>
              </a:rPr>
              <a:t>Приспособление применяемое для снятия мерок </a:t>
            </a:r>
          </a:p>
          <a:p>
            <a:pPr eaLnBrk="1" hangingPunct="1">
              <a:buFontTx/>
              <a:buChar char="-"/>
            </a:pPr>
            <a:r>
              <a:rPr lang="ru-RU" altLang="ru-RU" sz="3200" b="1" dirty="0">
                <a:latin typeface="Times New Roman" pitchFamily="18" charset="0"/>
                <a:cs typeface="Times New Roman" pitchFamily="18" charset="0"/>
              </a:rPr>
              <a:t>Инструмент для вязания </a:t>
            </a:r>
          </a:p>
          <a:p>
            <a:pPr eaLnBrk="1" hangingPunct="1">
              <a:buFontTx/>
              <a:buChar char="-"/>
            </a:pPr>
            <a:r>
              <a:rPr lang="ru-RU" altLang="ru-RU" sz="3200" b="1" dirty="0">
                <a:latin typeface="Times New Roman" pitchFamily="18" charset="0"/>
                <a:cs typeface="Times New Roman" pitchFamily="18" charset="0"/>
              </a:rPr>
              <a:t>Ручной инструмент, в котором крепят тонкую пилку для вырезания узоров и рисунков. </a:t>
            </a:r>
          </a:p>
          <a:p>
            <a:pPr eaLnBrk="1" hangingPunct="1">
              <a:buFontTx/>
              <a:buChar char="-"/>
            </a:pPr>
            <a:r>
              <a:rPr lang="ru-RU" altLang="ru-RU" sz="3200" b="1" dirty="0">
                <a:latin typeface="Times New Roman" pitchFamily="18" charset="0"/>
                <a:cs typeface="Times New Roman" pitchFamily="18" charset="0"/>
              </a:rPr>
              <a:t>Инструмент для разметки на листовом металле</a:t>
            </a: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2172" y="2035161"/>
            <a:ext cx="454818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9300" y="2564904"/>
            <a:ext cx="19812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0338" y="3937708"/>
            <a:ext cx="1835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6788" y="5027756"/>
            <a:ext cx="22987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5733256"/>
            <a:ext cx="1084895" cy="54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5040560" cy="1224136"/>
          </a:xfrm>
        </p:spPr>
        <p:txBody>
          <a:bodyPr/>
          <a:lstStyle/>
          <a:p>
            <a:pPr marL="838200" indent="-838200" eaLnBrk="1" hangingPunct="1"/>
            <a:r>
              <a:rPr lang="ru-RU" altLang="ru-RU" b="1" dirty="0" smtClean="0">
                <a:solidFill>
                  <a:srgbClr val="00B0F0"/>
                </a:solidFill>
                <a:latin typeface="Segoe Script" pitchFamily="34" charset="0"/>
              </a:rPr>
              <a:t>Блицтурнир.</a:t>
            </a:r>
            <a:br>
              <a:rPr lang="ru-RU" altLang="ru-RU" b="1" dirty="0" smtClean="0">
                <a:solidFill>
                  <a:srgbClr val="00B0F0"/>
                </a:solidFill>
                <a:latin typeface="Segoe Script" pitchFamily="34" charset="0"/>
              </a:rPr>
            </a:br>
            <a:endParaRPr lang="ru-RU" altLang="ru-RU" sz="3200" b="1" dirty="0" smtClean="0">
              <a:solidFill>
                <a:srgbClr val="00B0F0"/>
              </a:solidFill>
              <a:latin typeface="Segoe Script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53609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dirty="0" smtClean="0">
                <a:solidFill>
                  <a:schemeClr val="accent2"/>
                </a:solidFill>
                <a:latin typeface="Times New Roman" pitchFamily="18" charset="0"/>
              </a:rPr>
              <a:t>               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Вопросы команде </a:t>
            </a:r>
            <a:r>
              <a:rPr lang="ru-RU" alt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1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dirty="0" smtClean="0">
              <a:solidFill>
                <a:schemeClr val="accent2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altLang="ru-RU" dirty="0" smtClean="0">
                <a:latin typeface="Times New Roman" pitchFamily="18" charset="0"/>
              </a:rPr>
              <a:t>1. Кто был А.П. Чехов по профессии?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dirty="0" smtClean="0">
                <a:latin typeface="Times New Roman" pitchFamily="18" charset="0"/>
              </a:rPr>
              <a:t>2. Учитель — это профессия или специальность?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dirty="0" smtClean="0">
                <a:latin typeface="Times New Roman" pitchFamily="18" charset="0"/>
              </a:rPr>
              <a:t>3.Где можно освоить профессию «инженер»?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dirty="0" smtClean="0">
                <a:latin typeface="Times New Roman" pitchFamily="18" charset="0"/>
              </a:rPr>
              <a:t>4.	Как называется домашний учитель-воспитатель?</a:t>
            </a:r>
            <a:br>
              <a:rPr lang="ru-RU" altLang="ru-RU" dirty="0" smtClean="0">
                <a:latin typeface="Times New Roman" pitchFamily="18" charset="0"/>
              </a:rPr>
            </a:br>
            <a:endParaRPr lang="ru-RU" altLang="ru-RU" dirty="0" smtClean="0">
              <a:latin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4" y="2348880"/>
            <a:ext cx="176847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1726" y="3432175"/>
            <a:ext cx="2554287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0751" y="4005064"/>
            <a:ext cx="115887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0889" y="5085184"/>
            <a:ext cx="489585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Grp="1" noChangeArrowheads="1"/>
          </p:cNvSpPr>
          <p:nvPr>
            <p:ph type="title"/>
          </p:nvPr>
        </p:nvSpPr>
        <p:spPr>
          <a:xfrm>
            <a:off x="395536" y="404664"/>
            <a:ext cx="4762872" cy="418058"/>
          </a:xfrm>
        </p:spPr>
        <p:txBody>
          <a:bodyPr/>
          <a:lstStyle/>
          <a:p>
            <a:pPr eaLnBrk="1" hangingPunct="1"/>
            <a:r>
              <a:rPr lang="ru-RU" altLang="ru-RU" b="1" dirty="0" smtClean="0">
                <a:solidFill>
                  <a:srgbClr val="00B0F0"/>
                </a:solidFill>
                <a:latin typeface="Segoe Script" pitchFamily="34" charset="0"/>
              </a:rPr>
              <a:t>Блицтурнир.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команде 2.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1. Кто был В. Шекспир по профессии?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2. Модельер-художник — это профессия или специальность?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3. Где можно освоить профессию «повар»?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4. Как называется человек, ведущий домашнее хозяйство?</a:t>
            </a:r>
          </a:p>
          <a:p>
            <a:pPr eaLnBrk="1" hangingPunct="1">
              <a:lnSpc>
                <a:spcPct val="90000"/>
              </a:lnSpc>
            </a:pPr>
            <a:endParaRPr lang="ru-RU" altLang="ru-RU" sz="2400" dirty="0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3295" y="2060847"/>
            <a:ext cx="1872208" cy="825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9886" y="2975594"/>
            <a:ext cx="3719513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4005064"/>
            <a:ext cx="56388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8220" y="5373216"/>
            <a:ext cx="5224463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48880"/>
            <a:ext cx="68483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8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МОЛОДЦЫ!!!</a:t>
            </a:r>
            <a:endParaRPr lang="ru-RU" sz="8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0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176</Words>
  <Application>Microsoft Office PowerPoint</Application>
  <PresentationFormat>Экран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Оформление по умолчанию</vt:lpstr>
      <vt:lpstr>   Интеллектуальный  марафон         </vt:lpstr>
      <vt:lpstr>Презентация PowerPoint</vt:lpstr>
      <vt:lpstr>1  задание 4 «Е»</vt:lpstr>
      <vt:lpstr>Презентация PowerPoint</vt:lpstr>
      <vt:lpstr>Блицтурнир. </vt:lpstr>
      <vt:lpstr>Блицтурнир.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Английское чаепитие</dc:title>
  <dc:creator>Павел</dc:creator>
  <cp:lastModifiedBy>admin</cp:lastModifiedBy>
  <cp:revision>68</cp:revision>
  <dcterms:created xsi:type="dcterms:W3CDTF">2011-05-25T13:49:38Z</dcterms:created>
  <dcterms:modified xsi:type="dcterms:W3CDTF">2014-05-22T18:46:15Z</dcterms:modified>
</cp:coreProperties>
</file>