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6" autoAdjust="0"/>
    <p:restoredTop sz="94660"/>
  </p:normalViewPr>
  <p:slideViewPr>
    <p:cSldViewPr snapToGrid="0">
      <p:cViewPr varScale="1">
        <p:scale>
          <a:sx n="46" d="100"/>
          <a:sy n="46" d="100"/>
        </p:scale>
        <p:origin x="6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619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769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16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742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08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038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03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899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04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686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498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A1719-2587-4990-A806-31FCC0BAE713}" type="datetimeFigureOut">
              <a:rPr lang="ru-RU" smtClean="0"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02369-0FE9-4940-BD48-9B8E4C2E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05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957" y="-647702"/>
            <a:ext cx="12338957" cy="75057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9700" y="587829"/>
            <a:ext cx="9144000" cy="2579914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Реализация </a:t>
            </a:r>
            <a:r>
              <a:rPr lang="ru-RU" sz="3600" b="1" dirty="0" err="1" smtClean="0"/>
              <a:t>парцианальнно</a:t>
            </a:r>
            <a:r>
              <a:rPr lang="ru-RU" sz="3600" b="1" dirty="0" smtClean="0"/>
              <a:t>- </a:t>
            </a:r>
            <a:r>
              <a:rPr lang="ru-RU" sz="3600" b="1" dirty="0" smtClean="0"/>
              <a:t>модульной программы</a:t>
            </a:r>
            <a:br>
              <a:rPr lang="ru-RU" sz="3600" b="1" dirty="0" smtClean="0"/>
            </a:br>
            <a:r>
              <a:rPr lang="ru-RU" sz="3600" b="1" dirty="0" smtClean="0"/>
              <a:t>«</a:t>
            </a:r>
            <a:r>
              <a:rPr lang="en-US" sz="3600" b="1" dirty="0" smtClean="0"/>
              <a:t>STEM-</a:t>
            </a:r>
            <a:r>
              <a:rPr lang="ru-RU" sz="3600" b="1" dirty="0" smtClean="0"/>
              <a:t>образование детей дошкольного и младшего школьного возраста»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50521" y="3665424"/>
            <a:ext cx="9144000" cy="2849676"/>
          </a:xfrm>
        </p:spPr>
        <p:txBody>
          <a:bodyPr/>
          <a:lstStyle/>
          <a:p>
            <a:r>
              <a:rPr lang="ru-RU" b="1" dirty="0" smtClean="0"/>
              <a:t>Практико- </a:t>
            </a:r>
            <a:r>
              <a:rPr lang="ru-RU" b="1" dirty="0" smtClean="0"/>
              <a:t>ориентировочный семинар</a:t>
            </a:r>
          </a:p>
          <a:p>
            <a:r>
              <a:rPr lang="ru-RU" dirty="0" smtClean="0"/>
              <a:t> Автор </a:t>
            </a:r>
            <a:r>
              <a:rPr lang="ru-RU" dirty="0"/>
              <a:t>программы: Т. В. </a:t>
            </a:r>
            <a:r>
              <a:rPr lang="ru-RU" dirty="0" err="1"/>
              <a:t>Волосовец</a:t>
            </a:r>
            <a:r>
              <a:rPr lang="ru-RU" dirty="0"/>
              <a:t>, В. А. Маркова, С. А. Аверин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                              Подготовила: воспитатель Васильева И.В.</a:t>
            </a:r>
          </a:p>
          <a:p>
            <a:r>
              <a:rPr lang="ru-RU" dirty="0" smtClean="0"/>
              <a:t>                                                                         МБДОУ «Детский сад №26»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64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</a:t>
            </a:r>
            <a:r>
              <a:rPr lang="en-US" b="1" dirty="0" smtClean="0"/>
              <a:t>STEM-</a:t>
            </a:r>
            <a:r>
              <a:rPr lang="ru-RU" b="1" dirty="0" smtClean="0"/>
              <a:t>образование детей дошкольного и младшего школьного </a:t>
            </a:r>
            <a:r>
              <a:rPr lang="ru-RU" b="1" dirty="0" smtClean="0"/>
              <a:t>возраста»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04357"/>
            <a:ext cx="10515600" cy="39726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         </a:t>
            </a:r>
            <a:r>
              <a:rPr lang="ru-RU" sz="4000" dirty="0" err="1" smtClean="0"/>
              <a:t>Парцианально</a:t>
            </a:r>
            <a:r>
              <a:rPr lang="ru-RU" sz="4000" dirty="0" smtClean="0"/>
              <a:t>- </a:t>
            </a:r>
            <a:r>
              <a:rPr lang="ru-RU" sz="4000" dirty="0" smtClean="0"/>
              <a:t>модульная программа развития </a:t>
            </a:r>
            <a:r>
              <a:rPr lang="ru-RU" sz="4000" dirty="0" smtClean="0"/>
              <a:t>интеллектуальных </a:t>
            </a:r>
            <a:r>
              <a:rPr lang="ru-RU" sz="4000" dirty="0" smtClean="0"/>
              <a:t>способностей в процессе познавательной деятельности и вовлечения в научно- техническое творчество.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03339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Преимущества </a:t>
            </a:r>
            <a:r>
              <a:rPr lang="en-US" b="1" dirty="0" smtClean="0"/>
              <a:t>STEM -</a:t>
            </a:r>
            <a:r>
              <a:rPr lang="ru-RU" b="1" dirty="0" smtClean="0"/>
              <a:t>образования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51214"/>
            <a:ext cx="9775370" cy="4947557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Развитие </a:t>
            </a:r>
            <a:r>
              <a:rPr lang="ru-RU" b="1" dirty="0" smtClean="0"/>
              <a:t>интеллектуальных </a:t>
            </a:r>
            <a:r>
              <a:rPr lang="ru-RU" b="1" dirty="0" smtClean="0"/>
              <a:t>способностей</a:t>
            </a:r>
          </a:p>
          <a:p>
            <a:r>
              <a:rPr lang="ru-RU" b="1" dirty="0" smtClean="0"/>
              <a:t>Формирование навыков</a:t>
            </a:r>
            <a:r>
              <a:rPr lang="ru-RU" dirty="0" smtClean="0"/>
              <a:t> </a:t>
            </a:r>
            <a:r>
              <a:rPr lang="ru-RU" b="1" dirty="0" smtClean="0"/>
              <a:t>коллективной</a:t>
            </a:r>
            <a:r>
              <a:rPr lang="ru-RU" dirty="0" smtClean="0"/>
              <a:t> </a:t>
            </a:r>
            <a:r>
              <a:rPr lang="ru-RU" b="1" dirty="0" smtClean="0"/>
              <a:t>работы</a:t>
            </a:r>
            <a:r>
              <a:rPr lang="ru-RU" dirty="0" smtClean="0"/>
              <a:t> заключается в умении ( объединять индивидуально, для достижения общих целей, умение договариваться, правильно задавать вопросы,  аргументировать логически обоснованными фактами</a:t>
            </a:r>
            <a:r>
              <a:rPr lang="ru-RU" dirty="0" smtClean="0"/>
              <a:t>).	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Общий положительный результат формирует уверенность в собственных силах и ощущение эффективности работы в команде.</a:t>
            </a:r>
          </a:p>
          <a:p>
            <a:r>
              <a:rPr lang="ru-RU" b="1" dirty="0" smtClean="0"/>
              <a:t>Формирование</a:t>
            </a:r>
            <a:r>
              <a:rPr lang="ru-RU" dirty="0" smtClean="0"/>
              <a:t> </a:t>
            </a:r>
            <a:r>
              <a:rPr lang="ru-RU" b="1" dirty="0" smtClean="0"/>
              <a:t>основ</a:t>
            </a:r>
            <a:r>
              <a:rPr lang="ru-RU" dirty="0" smtClean="0"/>
              <a:t> </a:t>
            </a:r>
            <a:r>
              <a:rPr lang="ru-RU" b="1" dirty="0" smtClean="0"/>
              <a:t>безопасности</a:t>
            </a:r>
            <a:r>
              <a:rPr lang="ru-RU" dirty="0" smtClean="0"/>
              <a:t>, как собственной, в процессе взаимодействия с окружающим миром, так и безопасность окружающей среды, которая напрямую зависит от деятельности человека.</a:t>
            </a:r>
          </a:p>
          <a:p>
            <a:r>
              <a:rPr lang="ru-RU" b="1" dirty="0" smtClean="0"/>
              <a:t>Создание</a:t>
            </a:r>
            <a:r>
              <a:rPr lang="ru-RU" dirty="0" smtClean="0"/>
              <a:t> </a:t>
            </a:r>
            <a:r>
              <a:rPr lang="ru-RU" b="1" dirty="0" smtClean="0"/>
              <a:t>условий</a:t>
            </a:r>
            <a:r>
              <a:rPr lang="ru-RU" dirty="0" smtClean="0"/>
              <a:t> для выявления и дальнейшего сопровождения.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654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174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входит в </a:t>
            </a:r>
            <a:r>
              <a:rPr lang="en-US" dirty="0" smtClean="0"/>
              <a:t>STEM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2228" y="1690688"/>
            <a:ext cx="10515600" cy="4351338"/>
          </a:xfrm>
        </p:spPr>
        <p:txBody>
          <a:bodyPr/>
          <a:lstStyle/>
          <a:p>
            <a:r>
              <a:rPr lang="ru-RU" b="1" dirty="0" smtClean="0"/>
              <a:t>Наборы Ф. </a:t>
            </a:r>
            <a:r>
              <a:rPr lang="ru-RU" b="1" dirty="0" err="1" smtClean="0"/>
              <a:t>Фребеля</a:t>
            </a:r>
            <a:endParaRPr lang="ru-RU" b="1" dirty="0" smtClean="0"/>
          </a:p>
          <a:p>
            <a:r>
              <a:rPr lang="ru-RU" b="1" dirty="0" smtClean="0"/>
              <a:t>Экспериментирование</a:t>
            </a:r>
          </a:p>
          <a:p>
            <a:r>
              <a:rPr lang="ru-RU" b="1" dirty="0" smtClean="0"/>
              <a:t>Математическое развитие</a:t>
            </a:r>
          </a:p>
          <a:p>
            <a:r>
              <a:rPr lang="ru-RU" b="1" dirty="0" err="1" smtClean="0"/>
              <a:t>Лего</a:t>
            </a:r>
            <a:r>
              <a:rPr lang="ru-RU" b="1" dirty="0" smtClean="0"/>
              <a:t> - </a:t>
            </a:r>
            <a:r>
              <a:rPr lang="ru-RU" b="1" dirty="0" smtClean="0"/>
              <a:t>конструирование</a:t>
            </a:r>
          </a:p>
          <a:p>
            <a:r>
              <a:rPr lang="ru-RU" b="1" dirty="0" smtClean="0"/>
              <a:t>Робототехника</a:t>
            </a:r>
          </a:p>
          <a:p>
            <a:r>
              <a:rPr lang="ru-RU" b="1" dirty="0" err="1" smtClean="0"/>
              <a:t>Мультстудия</a:t>
            </a:r>
            <a:r>
              <a:rPr lang="ru-RU" b="1" dirty="0" smtClean="0"/>
              <a:t> «Я творю мир»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1899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Образовательный модуль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«</a:t>
            </a:r>
            <a:r>
              <a:rPr lang="ru-RU" b="1" dirty="0" smtClean="0"/>
              <a:t>Дидактическая система Ф. </a:t>
            </a:r>
            <a:r>
              <a:rPr lang="ru-RU" b="1" dirty="0" err="1" smtClean="0"/>
              <a:t>Фребеля</a:t>
            </a:r>
            <a:r>
              <a:rPr lang="ru-RU" b="1" dirty="0" smtClean="0"/>
              <a:t>»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03" y="1690688"/>
            <a:ext cx="4351338" cy="330585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64" y="4277434"/>
            <a:ext cx="3230662" cy="23408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005" y="1809011"/>
            <a:ext cx="2124923" cy="32426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732" y="1809011"/>
            <a:ext cx="2263784" cy="235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6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«Дидактическая система </a:t>
            </a:r>
            <a:r>
              <a:rPr lang="ru-RU" b="1" dirty="0" smtClean="0"/>
              <a:t>Ф. </a:t>
            </a:r>
            <a:r>
              <a:rPr lang="ru-RU" b="1" dirty="0" err="1" smtClean="0"/>
              <a:t>Фребеля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352" y="1690688"/>
            <a:ext cx="5030448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34" y="1731284"/>
            <a:ext cx="4762500" cy="437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7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/>
              <a:t>Все его дары «Подарки» имеют:</a:t>
            </a:r>
            <a:endParaRPr lang="ru-RU" b="1" i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07268"/>
            <a:ext cx="10515600" cy="4351338"/>
          </a:xfrm>
        </p:spPr>
        <p:txBody>
          <a:bodyPr/>
          <a:lstStyle/>
          <a:p>
            <a:r>
              <a:rPr lang="ru-RU" sz="3600" b="1" dirty="0" smtClean="0"/>
              <a:t>Жизненную </a:t>
            </a:r>
            <a:r>
              <a:rPr lang="ru-RU" sz="3600" b="1" dirty="0" smtClean="0"/>
              <a:t>форму (</a:t>
            </a:r>
            <a:r>
              <a:rPr lang="ru-RU" sz="3600" dirty="0" smtClean="0"/>
              <a:t>постройка</a:t>
            </a:r>
            <a:r>
              <a:rPr lang="ru-RU" sz="3600" b="1" dirty="0" smtClean="0"/>
              <a:t> </a:t>
            </a:r>
            <a:r>
              <a:rPr lang="ru-RU" sz="3600" dirty="0" smtClean="0"/>
              <a:t>диванов</a:t>
            </a:r>
            <a:r>
              <a:rPr lang="ru-RU" sz="3600" b="1" dirty="0" smtClean="0"/>
              <a:t>, </a:t>
            </a:r>
            <a:r>
              <a:rPr lang="ru-RU" sz="3600" dirty="0" smtClean="0"/>
              <a:t>столов</a:t>
            </a:r>
            <a:r>
              <a:rPr lang="ru-RU" sz="3600" b="1" dirty="0" smtClean="0"/>
              <a:t> </a:t>
            </a:r>
            <a:r>
              <a:rPr lang="ru-RU" sz="3600" dirty="0" smtClean="0"/>
              <a:t>и</a:t>
            </a:r>
            <a:r>
              <a:rPr lang="ru-RU" sz="3600" b="1" dirty="0" smtClean="0"/>
              <a:t> </a:t>
            </a:r>
            <a:r>
              <a:rPr lang="ru-RU" sz="3600" dirty="0" smtClean="0"/>
              <a:t>т.д.)</a:t>
            </a:r>
          </a:p>
          <a:p>
            <a:r>
              <a:rPr lang="ru-RU" sz="3600" b="1" dirty="0" smtClean="0"/>
              <a:t>Форму прекрасного </a:t>
            </a:r>
            <a:r>
              <a:rPr lang="ru-RU" sz="3600" dirty="0" smtClean="0"/>
              <a:t>(складывают</a:t>
            </a:r>
            <a:r>
              <a:rPr lang="ru-RU" sz="3600" b="1" dirty="0" smtClean="0"/>
              <a:t> </a:t>
            </a:r>
            <a:r>
              <a:rPr lang="ru-RU" sz="3600" dirty="0" smtClean="0"/>
              <a:t>узоры),</a:t>
            </a:r>
            <a:r>
              <a:rPr lang="ru-RU" sz="3600" b="1" dirty="0" smtClean="0"/>
              <a:t> </a:t>
            </a:r>
            <a:r>
              <a:rPr lang="ru-RU" sz="3600" dirty="0" smtClean="0"/>
              <a:t>например</a:t>
            </a:r>
            <a:r>
              <a:rPr lang="ru-RU" sz="3600" b="1" dirty="0" smtClean="0"/>
              <a:t> </a:t>
            </a:r>
            <a:r>
              <a:rPr lang="ru-RU" sz="3600" dirty="0" smtClean="0"/>
              <a:t>в</a:t>
            </a:r>
            <a:r>
              <a:rPr lang="ru-RU" sz="3600" b="1" dirty="0" smtClean="0"/>
              <a:t> </a:t>
            </a:r>
            <a:r>
              <a:rPr lang="ru-RU" sz="3600" dirty="0" smtClean="0"/>
              <a:t>дизайне</a:t>
            </a:r>
            <a:r>
              <a:rPr lang="ru-RU" sz="3600" b="1" dirty="0" smtClean="0"/>
              <a:t> </a:t>
            </a:r>
            <a:r>
              <a:rPr lang="ru-RU" sz="3600" dirty="0" smtClean="0"/>
              <a:t>сада,</a:t>
            </a:r>
            <a:r>
              <a:rPr lang="ru-RU" sz="3600" b="1" dirty="0" smtClean="0"/>
              <a:t> </a:t>
            </a:r>
            <a:r>
              <a:rPr lang="ru-RU" sz="3600" dirty="0" smtClean="0"/>
              <a:t>грядок.</a:t>
            </a:r>
          </a:p>
          <a:p>
            <a:r>
              <a:rPr lang="ru-RU" sz="3600" b="1" dirty="0" smtClean="0"/>
              <a:t>Форму познания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101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958" y="0"/>
            <a:ext cx="1233895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4000" b="1" dirty="0" smtClean="0"/>
              <a:t>Образовательный модуль </a:t>
            </a:r>
            <a:br>
              <a:rPr lang="ru-RU" sz="4000" b="1" dirty="0" smtClean="0"/>
            </a:br>
            <a:r>
              <a:rPr lang="ru-RU" sz="4000" b="1" dirty="0" smtClean="0"/>
              <a:t>«Экспериментирование с живой и неживой природой»</a:t>
            </a:r>
            <a:endParaRPr lang="ru-RU" sz="40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50" y="1861457"/>
            <a:ext cx="8801100" cy="4978628"/>
          </a:xfrm>
        </p:spPr>
      </p:pic>
    </p:spTree>
    <p:extLst>
      <p:ext uri="{BB962C8B-B14F-4D97-AF65-F5344CB8AC3E}">
        <p14:creationId xmlns:p14="http://schemas.microsoft.com/office/powerpoint/2010/main" val="38740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86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Этапы экспериментирования: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Постановка</a:t>
            </a:r>
            <a:r>
              <a:rPr lang="ru-RU" dirty="0" smtClean="0"/>
              <a:t> (познавательной задачи)</a:t>
            </a:r>
          </a:p>
          <a:p>
            <a:r>
              <a:rPr lang="ru-RU" b="1" dirty="0" smtClean="0"/>
              <a:t>Выдвижение</a:t>
            </a:r>
            <a:r>
              <a:rPr lang="ru-RU" dirty="0" smtClean="0"/>
              <a:t> </a:t>
            </a:r>
            <a:r>
              <a:rPr lang="ru-RU" b="1" dirty="0" smtClean="0"/>
              <a:t>предположений</a:t>
            </a:r>
            <a:r>
              <a:rPr lang="ru-RU" dirty="0" smtClean="0"/>
              <a:t> (гипотез)</a:t>
            </a:r>
          </a:p>
          <a:p>
            <a:r>
              <a:rPr lang="ru-RU" b="1" dirty="0" smtClean="0"/>
              <a:t>Отбор</a:t>
            </a:r>
            <a:r>
              <a:rPr lang="ru-RU" dirty="0" smtClean="0"/>
              <a:t> </a:t>
            </a:r>
            <a:r>
              <a:rPr lang="ru-RU" b="1" dirty="0" smtClean="0"/>
              <a:t>способов</a:t>
            </a:r>
            <a:r>
              <a:rPr lang="ru-RU" dirty="0" smtClean="0"/>
              <a:t> </a:t>
            </a:r>
            <a:r>
              <a:rPr lang="ru-RU" b="1" dirty="0" smtClean="0"/>
              <a:t>проверки</a:t>
            </a:r>
            <a:r>
              <a:rPr lang="ru-RU" dirty="0" smtClean="0"/>
              <a:t>, выдвигаемая детьми</a:t>
            </a:r>
          </a:p>
          <a:p>
            <a:r>
              <a:rPr lang="ru-RU" b="1" dirty="0" smtClean="0"/>
              <a:t>Проверка</a:t>
            </a:r>
            <a:r>
              <a:rPr lang="ru-RU" dirty="0" smtClean="0"/>
              <a:t> </a:t>
            </a:r>
            <a:r>
              <a:rPr lang="ru-RU" b="1" dirty="0" smtClean="0"/>
              <a:t>гипотез</a:t>
            </a:r>
            <a:r>
              <a:rPr lang="ru-RU" dirty="0" smtClean="0"/>
              <a:t> (собственный опыт)</a:t>
            </a:r>
          </a:p>
          <a:p>
            <a:r>
              <a:rPr lang="ru-RU" b="1" dirty="0" smtClean="0"/>
              <a:t>Фиксация</a:t>
            </a:r>
            <a:r>
              <a:rPr lang="ru-RU" dirty="0" smtClean="0"/>
              <a:t> </a:t>
            </a:r>
            <a:r>
              <a:rPr lang="ru-RU" b="1" dirty="0" smtClean="0"/>
              <a:t>результатов</a:t>
            </a:r>
            <a:r>
              <a:rPr lang="ru-RU" dirty="0" smtClean="0"/>
              <a:t> (на бумаге, съемка)</a:t>
            </a:r>
          </a:p>
          <a:p>
            <a:r>
              <a:rPr lang="ru-RU" b="1" dirty="0" smtClean="0"/>
              <a:t>Вывод</a:t>
            </a:r>
          </a:p>
          <a:p>
            <a:r>
              <a:rPr lang="ru-RU" b="1" dirty="0" smtClean="0"/>
              <a:t>Вопросы</a:t>
            </a:r>
            <a:r>
              <a:rPr lang="ru-RU" dirty="0" smtClean="0"/>
              <a:t> </a:t>
            </a:r>
            <a:r>
              <a:rPr lang="ru-RU" b="1" dirty="0" smtClean="0"/>
              <a:t>детей</a:t>
            </a:r>
            <a:r>
              <a:rPr lang="ru-RU" dirty="0" smtClean="0"/>
              <a:t>, </a:t>
            </a:r>
            <a:r>
              <a:rPr lang="ru-RU" b="1" dirty="0" smtClean="0"/>
              <a:t>дополнение</a:t>
            </a:r>
            <a:r>
              <a:rPr lang="ru-RU" dirty="0" smtClean="0"/>
              <a:t> </a:t>
            </a:r>
            <a:r>
              <a:rPr lang="ru-RU" b="1" dirty="0" smtClean="0"/>
              <a:t>педагога</a:t>
            </a:r>
            <a:r>
              <a:rPr lang="ru-RU" dirty="0" smtClean="0"/>
              <a:t> (и причем ребенок должен идти с вопросами не к педагогу, а к товарищу с которым делал)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832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956" y="1"/>
            <a:ext cx="12338956" cy="74956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/>
              <a:t>Экспериментирование можно разделить на темы: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Исследование свойств воды;</a:t>
            </a:r>
          </a:p>
          <a:p>
            <a:r>
              <a:rPr lang="ru-RU" dirty="0" smtClean="0"/>
              <a:t>Исследование свойств песка, глины, камней и почвы;</a:t>
            </a:r>
          </a:p>
          <a:p>
            <a:r>
              <a:rPr lang="ru-RU" dirty="0" smtClean="0"/>
              <a:t>Исследование свойств воздуха;</a:t>
            </a:r>
          </a:p>
          <a:p>
            <a:r>
              <a:rPr lang="ru-RU" dirty="0" smtClean="0"/>
              <a:t>Исследование света и тени;</a:t>
            </a:r>
          </a:p>
          <a:p>
            <a:r>
              <a:rPr lang="ru-RU" dirty="0" smtClean="0"/>
              <a:t>Магнетизм и электричество;</a:t>
            </a:r>
          </a:p>
          <a:p>
            <a:r>
              <a:rPr lang="ru-RU" dirty="0" smtClean="0"/>
              <a:t>Элементарная физика и химия;</a:t>
            </a:r>
          </a:p>
          <a:p>
            <a:r>
              <a:rPr lang="ru-RU" dirty="0" smtClean="0"/>
              <a:t>Исследование растений;</a:t>
            </a:r>
          </a:p>
          <a:p>
            <a:r>
              <a:rPr lang="ru-RU" dirty="0" smtClean="0"/>
              <a:t>Исследование животных;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354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123063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/>
              <a:t>Образовательный модуль </a:t>
            </a:r>
            <a:br>
              <a:rPr lang="ru-RU" b="1" u="sng" dirty="0" smtClean="0"/>
            </a:br>
            <a:r>
              <a:rPr lang="ru-RU" b="1" u="sng" dirty="0" smtClean="0"/>
              <a:t>«Математическое развитие»</a:t>
            </a:r>
            <a:endParaRPr lang="ru-RU" b="1" u="sng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4" y="2215923"/>
            <a:ext cx="3804557" cy="27563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424" y="2215923"/>
            <a:ext cx="4475843" cy="23766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2267" y="3672635"/>
            <a:ext cx="2383535" cy="175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7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957" y="48986"/>
            <a:ext cx="12458700" cy="68090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/>
              <a:t>Образовательный модуль </a:t>
            </a:r>
            <a:br>
              <a:rPr lang="ru-RU" b="1" u="sng" dirty="0" smtClean="0"/>
            </a:br>
            <a:r>
              <a:rPr lang="ru-RU" b="1" u="sng" dirty="0" smtClean="0"/>
              <a:t>«</a:t>
            </a:r>
            <a:r>
              <a:rPr lang="ru-RU" b="1" u="sng" dirty="0" err="1" smtClean="0"/>
              <a:t>Лего</a:t>
            </a:r>
            <a:r>
              <a:rPr lang="ru-RU" b="1" u="sng" dirty="0" smtClean="0"/>
              <a:t> -</a:t>
            </a:r>
            <a:r>
              <a:rPr lang="ru-RU" b="1" u="sng" dirty="0" smtClean="0"/>
              <a:t>конструирование»</a:t>
            </a:r>
            <a:endParaRPr lang="ru-RU" b="1" u="sng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72" y="1846999"/>
            <a:ext cx="5382986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383" y="1669312"/>
            <a:ext cx="4757057" cy="470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0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/>
              <a:t>Образовательный модуль </a:t>
            </a:r>
            <a:br>
              <a:rPr lang="ru-RU" b="1" u="sng" dirty="0" smtClean="0"/>
            </a:br>
            <a:r>
              <a:rPr lang="ru-RU" b="1" u="sng" dirty="0" smtClean="0"/>
              <a:t>«Робототехника»</a:t>
            </a:r>
            <a:endParaRPr lang="ru-RU" b="1" u="sng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697" y="2055813"/>
            <a:ext cx="6552603" cy="4351338"/>
          </a:xfrm>
        </p:spPr>
      </p:pic>
    </p:spTree>
    <p:extLst>
      <p:ext uri="{BB962C8B-B14F-4D97-AF65-F5344CB8AC3E}">
        <p14:creationId xmlns:p14="http://schemas.microsoft.com/office/powerpoint/2010/main" val="292212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9886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Образовательный модуль</a:t>
            </a:r>
            <a:r>
              <a:rPr lang="ru-RU" b="1" u="sng" dirty="0" smtClean="0"/>
              <a:t> </a:t>
            </a:r>
            <a:br>
              <a:rPr lang="ru-RU" b="1" u="sng" dirty="0" smtClean="0"/>
            </a:br>
            <a:r>
              <a:rPr lang="ru-RU" b="1" u="sng" dirty="0" err="1"/>
              <a:t>М</a:t>
            </a:r>
            <a:r>
              <a:rPr lang="ru-RU" b="1" u="sng" dirty="0" err="1" smtClean="0"/>
              <a:t>ультстудия</a:t>
            </a:r>
            <a:r>
              <a:rPr lang="ru-RU" b="1" u="sng" dirty="0" smtClean="0"/>
              <a:t> «Я творю мир»</a:t>
            </a:r>
            <a:endParaRPr lang="ru-RU" b="1" u="sng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2372522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45536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70049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Подготовила: Васильева И.В.</a:t>
            </a:r>
          </a:p>
          <a:p>
            <a:r>
              <a:rPr lang="ru-RU" dirty="0" smtClean="0"/>
              <a:t>МБДОУ «Детский сад №26»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35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297</Words>
  <Application>Microsoft Office PowerPoint</Application>
  <PresentationFormat>Широкоэкранный</PresentationFormat>
  <Paragraphs>53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Тема Office</vt:lpstr>
      <vt:lpstr>Реализация парцианальнно- модульной программы «STEM-образование детей дошкольного и младшего школьного возраста»</vt:lpstr>
      <vt:lpstr>«STEM-образование детей дошкольного и младшего школьного возраста»</vt:lpstr>
      <vt:lpstr>Преимущества STEM -образования</vt:lpstr>
      <vt:lpstr>Что входит в STEM</vt:lpstr>
      <vt:lpstr>Образовательный модуль  «Дидактическая система Ф. Фребеля»</vt:lpstr>
      <vt:lpstr>«Дидактическая система Ф. Фребеля</vt:lpstr>
      <vt:lpstr>Все его дары «Подарки» имеют:</vt:lpstr>
      <vt:lpstr> Образовательный модуль  «Экспериментирование с живой и неживой природой»</vt:lpstr>
      <vt:lpstr>Этапы экспериментирования:</vt:lpstr>
      <vt:lpstr>Экспериментирование можно разделить на темы:</vt:lpstr>
      <vt:lpstr>Образовательный модуль  «Математическое развитие»</vt:lpstr>
      <vt:lpstr>Образовательный модуль  «Лего -конструирование»</vt:lpstr>
      <vt:lpstr>Образовательный модуль  «Робототехника»</vt:lpstr>
      <vt:lpstr>Образовательный модуль  Мультстудия «Я творю мир»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парциональной модульной программы «STEM-образование детей дошкольного и младшего школьного возраста»</dc:title>
  <dc:creator>Пользователь</dc:creator>
  <cp:lastModifiedBy>Пользователь</cp:lastModifiedBy>
  <cp:revision>26</cp:revision>
  <dcterms:created xsi:type="dcterms:W3CDTF">2019-02-06T11:55:10Z</dcterms:created>
  <dcterms:modified xsi:type="dcterms:W3CDTF">2019-02-07T11:41:35Z</dcterms:modified>
</cp:coreProperties>
</file>