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3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DBACA01F-05E9-4CC3-9CA4-5EA3E73A26C2}" type="datetimeFigureOut">
              <a:rPr lang="ru-RU" smtClean="0"/>
              <a:t>29.07.2017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87CD96-3F29-4D45-A8A2-A07B5D3C0FE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7201" y="1484784"/>
            <a:ext cx="5723468" cy="2138241"/>
          </a:xfrm>
        </p:spPr>
        <p:txBody>
          <a:bodyPr>
            <a:normAutofit/>
          </a:bodyPr>
          <a:lstStyle/>
          <a:p>
            <a:r>
              <a:rPr lang="ru-RU" sz="32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Особенности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спортивной тренировки по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каратэ </a:t>
            </a:r>
            <a:r>
              <a:rPr lang="ru-RU" sz="32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киокушинкай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1" y="3736622"/>
            <a:ext cx="3905200" cy="2068642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Тренер-преподаватель МБОУ ДО спортивная школа № 4 МО 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 Краснодар</a:t>
            </a:r>
          </a:p>
          <a:p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Казарян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Самвел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Александрович</a:t>
            </a:r>
          </a:p>
          <a:p>
            <a:endParaRPr lang="ru-RU" dirty="0"/>
          </a:p>
        </p:txBody>
      </p:sp>
      <p:pic>
        <p:nvPicPr>
          <p:cNvPr id="1027" name="Picture 3" descr="C:\Users\Пользователь\Desktop\kyokushin-karate-3998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861048"/>
            <a:ext cx="4267200" cy="2996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76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115616" y="620689"/>
            <a:ext cx="7056784" cy="2736304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Эта модель, основанная на базовых тренировках в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Хонбу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для всех учеников. Занятия для старших, младших, для физически не очень крепких и для опытных бойцов могут по существу отличаться от основного плана, за исключением правил начала и конца занятий.</a:t>
            </a:r>
          </a:p>
        </p:txBody>
      </p:sp>
      <p:sp>
        <p:nvSpPr>
          <p:cNvPr id="8" name="Текст 7"/>
          <p:cNvSpPr>
            <a:spLocks noGrp="1"/>
          </p:cNvSpPr>
          <p:nvPr>
            <p:ph type="subTitle" idx="1"/>
          </p:nvPr>
        </p:nvSpPr>
        <p:spPr>
          <a:xfrm>
            <a:off x="971600" y="3429000"/>
            <a:ext cx="4824537" cy="2304256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«Истинная цель искусства каратэ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Киокушинкай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– это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 победа или поражение, а становление</a:t>
            </a: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характера личности …»</a:t>
            </a:r>
          </a:p>
          <a:p>
            <a:endParaRPr lang="ru-RU" dirty="0"/>
          </a:p>
        </p:txBody>
      </p:sp>
      <p:pic>
        <p:nvPicPr>
          <p:cNvPr id="2050" name="Picture 2" descr="C:\Users\Пользователь\Desktop\wallperz.com-201704292345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437112"/>
            <a:ext cx="3528392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17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242YmvQD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90800"/>
            <a:ext cx="1419225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260649"/>
            <a:ext cx="6965245" cy="100811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НАЧАЛО ТРЕНИРОВКИ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052736"/>
            <a:ext cx="7272808" cy="518457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1).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выстраиваются в прямую линию в зависимости от ранга, лицом к передней части помещения. Старшие пояса находятся справа. Все сохраняют равный интервал с боков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2). При команде «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сейдза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(сесть),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занимают исходную позицию: садятся на пятки, три кулака между коленями, спина прямая, руки сжаты в кулаки и расположены на бёдрах. Головы должны держаться прямо, в истинно скромной манере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3). По команде «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Шиндэн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рэй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кланяются и говорят «Осу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4). По команде «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мокусо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(медитация),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закрывают глаза и стараются очистить свои мысли, с тем, чтобы сфокусировать их на предстоящей тренировке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5). После 1-2 минут произносится команда «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мокусо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ямэ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- открыть глаза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6). По команде «Шихан ни 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рэй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кланяются и говорят «Осу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7). После того как </a:t>
            </a:r>
            <a:r>
              <a:rPr lang="ru-RU" sz="1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 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даёт команду встать, начинаются занятия.</a:t>
            </a:r>
          </a:p>
        </p:txBody>
      </p:sp>
    </p:spTree>
    <p:extLst>
      <p:ext uri="{BB962C8B-B14F-4D97-AF65-F5344CB8AC3E}">
        <p14:creationId xmlns:p14="http://schemas.microsoft.com/office/powerpoint/2010/main" val="321279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1"/>
            <a:ext cx="6965245" cy="86409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НАЧАЛО ЗАНЯТИЯ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268761"/>
            <a:ext cx="7632848" cy="2232247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Начинается занятие с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разогрева тела и растяжки, начиная с нижних конечностей и заканчивая руками. Типичный конец с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Маваши-укэ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вращения плеч с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ибуки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шотэй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тренировки лёгких и крепости тела.</a:t>
            </a:r>
          </a:p>
          <a:p>
            <a:endParaRPr lang="ru-RU" dirty="0"/>
          </a:p>
        </p:txBody>
      </p:sp>
      <p:pic>
        <p:nvPicPr>
          <p:cNvPr id="4099" name="Picture 3" descr="C:\Users\Пользователь\Desktop\imgh9299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40968"/>
            <a:ext cx="5832648" cy="3717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37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1"/>
            <a:ext cx="6965245" cy="86409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КИХОН</a:t>
            </a:r>
          </a:p>
        </p:txBody>
      </p:sp>
      <p:pic>
        <p:nvPicPr>
          <p:cNvPr id="5122" name="Picture 2" descr="C:\Users\Пользователь\Desktop\kixon-7-ku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492896"/>
            <a:ext cx="3347864" cy="4365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1340768"/>
            <a:ext cx="6552728" cy="4608511"/>
          </a:xfrm>
        </p:spPr>
        <p:txBody>
          <a:bodyPr>
            <a:normAutofit lnSpcReduction="10000"/>
          </a:bodyPr>
          <a:lstStyle/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санчин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-дачи»: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Сейкен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-цуки,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джодан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-цуки,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аго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-учи, шита-цуки,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каге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-цуки;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Уракен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ганмен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саю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хизо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маваши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киба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-дачи»: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Сэйкен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-шито-цуки,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хиджи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санчин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-дачи»: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джодан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сото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учи,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гедан-барай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учи-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гедан-барай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Техника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Шуто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-учи: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ганмен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сакоцу</a:t>
            </a:r>
            <a:r>
              <a:rPr lang="ru-RU" sz="2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сакоцу</a:t>
            </a:r>
            <a:r>
              <a:rPr lang="ru-RU" sz="2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-учи-коми, </a:t>
            </a:r>
            <a:r>
              <a:rPr lang="ru-RU" sz="22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хизо</a:t>
            </a:r>
            <a:r>
              <a:rPr lang="ru-RU" sz="22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учи-учи;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264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Пользователь\Desktop\depositphotos_2004446-stock-illustration-kar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96952"/>
            <a:ext cx="2987824" cy="3861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1"/>
            <a:ext cx="6965245" cy="86409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КИХОН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340769"/>
            <a:ext cx="7047885" cy="4320480"/>
          </a:xfrm>
        </p:spPr>
        <p:txBody>
          <a:bodyPr>
            <a:normAutofit/>
          </a:bodyPr>
          <a:lstStyle/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«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зенкуцу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-но-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камае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(руки у подбородка)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Мае-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кеаге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левая, затем правая нога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Хейко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(ноги меняются):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Учи-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маваши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Сото-маваши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Хиза-гери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Кин-гери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Мае-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Маваши-гери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Мусуби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Ёко-гери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джодан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кансецу-гери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23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ользователь\Desktop\background_m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73016"/>
            <a:ext cx="5184576" cy="3284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7920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КИХОН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84785"/>
            <a:ext cx="7632848" cy="2952328"/>
          </a:xfrm>
        </p:spPr>
        <p:txBody>
          <a:bodyPr/>
          <a:lstStyle/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Техника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Хейсоку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-дачи»: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Уширо-гери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Дыхательные упражнения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Ибуки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Ногарэ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делаются с кратковременным «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мокусо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в «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Мусуби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-дачи». Советуем проводить до начала второй части тренировки.</a:t>
            </a:r>
          </a:p>
          <a:p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96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86409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ИДО ГЕЙКО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9848" y="1340768"/>
            <a:ext cx="5668576" cy="4896544"/>
          </a:xfrm>
        </p:spPr>
        <p:txBody>
          <a:bodyPr>
            <a:normAutofit fontScale="92500" lnSpcReduction="10000"/>
          </a:bodyPr>
          <a:lstStyle/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Идо Гейко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передвижения с техникой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Кихон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одиночно и в связках, сложность зависит от квалификации учеников и предпочтения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тренера.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Перемещения в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зенкуцу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на три шага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Зенкуцу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сэйкен-джодан-укэ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сэйкен-чудан-сото-укэ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сэйкен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маватэ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(разворот)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сэйкен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-мае-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барай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тоже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-цуки (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джодан-чудан-чудан-гедан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после каждого блока;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зенкуцу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мае-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маваши-гери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еко-гери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(руки у головы).</a:t>
            </a:r>
          </a:p>
          <a:p>
            <a:endParaRPr lang="ru-RU" dirty="0"/>
          </a:p>
        </p:txBody>
      </p:sp>
      <p:pic>
        <p:nvPicPr>
          <p:cNvPr id="9218" name="Picture 2" descr="C:\Users\Пользователь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8" y="2420888"/>
            <a:ext cx="2705100" cy="44236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19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64807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ИДО ГЕЙКО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268760"/>
            <a:ext cx="4896544" cy="4454309"/>
          </a:xfrm>
        </p:spPr>
        <p:txBody>
          <a:bodyPr>
            <a:normAutofit/>
          </a:bodyPr>
          <a:lstStyle/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Перемещения в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кокуцу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на три шага и разворот: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Кокуцу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шуто-маваши-укэ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Кокуцу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шуто-маваши-укэ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моротэ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-цуки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Перемещения в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санчин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на три шага и разворот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Санчин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сейкен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чудан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-учи-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гяку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-цуки.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0242" name="Picture 2" descr="C:\Users\Пользователь\Desktop\metodichka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3456384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142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7920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ИДО ГЕЙКО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1340768"/>
            <a:ext cx="5184575" cy="4915272"/>
          </a:xfrm>
        </p:spPr>
        <p:txBody>
          <a:bodyPr>
            <a:normAutofit/>
          </a:bodyPr>
          <a:lstStyle/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Перемещение в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киба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Киба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джодан-хиджи-атэ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ладонь другой руки (три шага)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маватэ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гедан-барай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Киба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+ юн-цуки;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Ура-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киба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(через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каке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-дачи);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Киба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-дачи +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еко-гери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Мокусо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и другие восстановительные упражнения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проводятся здесь до начала третьей части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тренировки.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7410" name="Picture 2" descr="C:\Users\Пользователь\Desktop\kkk0026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709" y="1628800"/>
            <a:ext cx="3160779" cy="4968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181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8322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628801"/>
            <a:ext cx="4392488" cy="2952327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Выбор ката зависит от квалификации учеников, но в любом случае изучение идёт от простых к сложным. Дыхательные ката делаются последними</a:t>
            </a:r>
            <a:r>
              <a:rPr lang="ru-RU" dirty="0"/>
              <a:t>.</a:t>
            </a:r>
          </a:p>
        </p:txBody>
      </p:sp>
      <p:pic>
        <p:nvPicPr>
          <p:cNvPr id="11267" name="Picture 3" descr="C:\Users\Пользователь\Desktop\metodichka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84784"/>
            <a:ext cx="3600400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880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93610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ЯКУСОКУ КУМИТЭ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412777"/>
            <a:ext cx="7056784" cy="1224135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Связки в парах прорабатываются очень легко или без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контакта.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Пользователь\Desktop\9819983-Kyokushin-karate-silhouettes-set-Stock-Vector-taekwon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33504"/>
            <a:ext cx="4968552" cy="44244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77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620689"/>
            <a:ext cx="6965245" cy="108012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ЛЁГКИЙ СПАРИНГ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31840" y="1484784"/>
            <a:ext cx="5112568" cy="4238285"/>
          </a:xfrm>
        </p:spPr>
        <p:txBody>
          <a:bodyPr/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Чтобы довести до минимума обычные травмы и иметь возможность ежедневно практиковать в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Кумитэ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ИКО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киокушинкай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настоятельно рекомендует использовать щитки на голень и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подъём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стопы, перчатки, защиту на пах и грудь, капы для спаррингов.</a:t>
            </a:r>
          </a:p>
        </p:txBody>
      </p:sp>
      <p:pic>
        <p:nvPicPr>
          <p:cNvPr id="18434" name="Picture 2" descr="C:\Users\Пользователь\Desktop\per-ka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3347864" cy="486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590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ОБЩАЯ ФИЗИЧЕСКАЯ ПОДГОТОВКА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2119257"/>
            <a:ext cx="7344816" cy="883355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Приседания, отжимания, прыжки и т.п. Упражнения на гибкость.</a:t>
            </a:r>
          </a:p>
        </p:txBody>
      </p:sp>
      <p:pic>
        <p:nvPicPr>
          <p:cNvPr id="6146" name="Picture 2" descr="C:\Users\Пользователь\Desktop\depositphotos_2319042-stock-illustration-karate-player-with-shado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068960"/>
            <a:ext cx="4752528" cy="3775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279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8322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КОНЕЦ ТРЕНИРОВКИ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484784"/>
            <a:ext cx="7488832" cy="4824536"/>
          </a:xfrm>
        </p:spPr>
        <p:txBody>
          <a:bodyPr>
            <a:noAutofit/>
          </a:bodyPr>
          <a:lstStyle/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1).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выстраиваются как в начале тренировки, согласно рангов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2).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даёт команду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сейдза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3). По команде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шиндэн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рэй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все делают поклон и говорят «осу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4).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Тренер,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либо кто-то из старших рангов начинает декламировать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Доджо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кун» (клятву школы) и все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начинают повторять за ним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5). Тот, кто начал читать клятву, отдаёт команду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мокусо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закрывают глаза для медитации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6). После 1-2 минут звучит команда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мокусо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ямэ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открывают глаза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7). По команде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Канчо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рэй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делают поклон и произносят «осу» в знак уважения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8). Звучит команда «Шихан ни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рэй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или «Сэнсэй ни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рэй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и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делают поклон учителю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9).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самого высокого ранга произносит команду всей группе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Сэмпай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Аригато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Годзаимашита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что означает «спасибо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сэмпаям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а затем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Отагай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ни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Аригато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Годзаимашита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», «спасибо друг другу».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должны отвечать на каждую команду поклоном и «</a:t>
            </a:r>
            <a:r>
              <a:rPr lang="ru-RU" sz="16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Аригато</a:t>
            </a:r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Годзаимашита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575" y="8191"/>
            <a:ext cx="3273425" cy="1980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557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5023" y="548680"/>
            <a:ext cx="6965245" cy="1080119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УБОРКА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ДОДЖО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96752"/>
            <a:ext cx="6120680" cy="5040559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10).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заканчивает занятия фразой типа «Занятия закончены» и просит всех встать. Каждый должен встать, и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выстроиться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линию, чтобы пожать (двумя руками!) руку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тренеру.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Первыми подходят старшие по рангу.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Также тренер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может не пожимать руки, а поклониться, когда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выстроятся в одну линию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11).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ученики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обязаны помогать в уборке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доджо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 тренировочной зоны.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команды начать уборку не последовало, то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ученики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обязаны, тем не менее, очистить тренировочную зону от разного мусора и убрать оставленные в зале предметы. Также уборке подлежат раздевалка и душевые.</a:t>
            </a:r>
          </a:p>
        </p:txBody>
      </p:sp>
      <p:pic>
        <p:nvPicPr>
          <p:cNvPr id="12290" name="Picture 2" descr="C:\Users\Пользователь\Desktop\SYjgm76EfN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7" y="4424161"/>
            <a:ext cx="2627784" cy="2427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07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548681"/>
            <a:ext cx="7704856" cy="115212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Чем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отличаются тренировки в каратэ </a:t>
            </a:r>
            <a:r>
              <a:rPr lang="ru-RU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киокусинкай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от тренировок в других стилях каратэ?</a:t>
            </a:r>
          </a:p>
        </p:txBody>
      </p:sp>
      <p:pic>
        <p:nvPicPr>
          <p:cNvPr id="13314" name="Picture 2" descr="C:\Users\Пользователь\Desktop\zanyatiya-karate-0005301678-previ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2589524"/>
            <a:ext cx="2962275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72816"/>
            <a:ext cx="6048672" cy="5083908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 в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киокусин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каратэ, и в других академических направлениях каратэ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существуют 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все основные разделы каратэ: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кихон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ката,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кумитэ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 основном, спортсмены точно так же готовятся к соревнованиям календарного плана. Но правила каратэ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киокусин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немного отличаются от правил соревнований по другим стилям каратэ. Основное отличие заключается в том, что 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каратэ </a:t>
            </a:r>
            <a:r>
              <a:rPr lang="ru-RU" b="1" i="1" u="sng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киокусин</a:t>
            </a:r>
            <a:r>
              <a:rPr lang="ru-RU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запрещены удары руками в голову.</a:t>
            </a:r>
          </a:p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кардинально меняет систему подготовки спортсменов. Почти все удары наносятся в корпус, очень распространены удары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маваси-гери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проносом во все части тела. Фирменным признаком стиля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киокусин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является удар 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лоу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-кик, который в последствии нашел применение и в других видах боевых искусств (</a:t>
            </a:r>
            <a:r>
              <a:rPr lang="ru-RU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муай</a:t>
            </a:r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-тай,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кикбоксинг</a:t>
            </a:r>
            <a:r>
              <a:rPr lang="ru-RU" dirty="0" smtClean="0"/>
              <a:t>).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803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81</TotalTime>
  <Words>1150</Words>
  <Application>Microsoft Office PowerPoint</Application>
  <PresentationFormat>Экран (4:3)</PresentationFormat>
  <Paragraphs>81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Кнопка</vt:lpstr>
      <vt:lpstr>Особенности спортивной тренировки по каратэ киокушинкай  </vt:lpstr>
      <vt:lpstr>Эта модель, основанная на базовых тренировках в Хонбу для всех учеников. Занятия для старших, младших, для физически не очень крепких и для опытных бойцов могут по существу отличаться от основного плана, за исключением правил начала и конца занятий.</vt:lpstr>
      <vt:lpstr>1. НАЧАЛО ТРЕНИРОВКИ </vt:lpstr>
      <vt:lpstr>2. НАЧАЛО ЗАНЯТИЯ </vt:lpstr>
      <vt:lpstr>3. КИХОН</vt:lpstr>
      <vt:lpstr>3. КИХОН</vt:lpstr>
      <vt:lpstr>3. КИХОН</vt:lpstr>
      <vt:lpstr>4. ИДО ГЕЙКО</vt:lpstr>
      <vt:lpstr>4. ИДО ГЕЙКО</vt:lpstr>
      <vt:lpstr>4. ИДО ГЕЙКО</vt:lpstr>
      <vt:lpstr>5. КАТА</vt:lpstr>
      <vt:lpstr>6. ЯКУСОКУ КУМИТЭ</vt:lpstr>
      <vt:lpstr>7. ЛЁГКИЙ СПАРИНГ</vt:lpstr>
      <vt:lpstr>8. ОБЩАЯ ФИЗИЧЕСКАЯ ПОДГОТОВКА</vt:lpstr>
      <vt:lpstr>9. КОНЕЦ ТРЕНИРОВКИ </vt:lpstr>
      <vt:lpstr>10. УБОРКА ДОДЖО </vt:lpstr>
      <vt:lpstr>Чем отличаются тренировки в каратэ киокусинкай от тренировок в других стилях каратэ?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Планирование спортивной тренировки (тема №8 занятия теоретической подготовки)</dc:title>
  <dc:creator>Пользователь</dc:creator>
  <cp:lastModifiedBy>Пользователь</cp:lastModifiedBy>
  <cp:revision>14</cp:revision>
  <dcterms:created xsi:type="dcterms:W3CDTF">2017-07-27T17:34:02Z</dcterms:created>
  <dcterms:modified xsi:type="dcterms:W3CDTF">2017-07-29T07:47:52Z</dcterms:modified>
</cp:coreProperties>
</file>