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91" r:id="rId4"/>
    <p:sldId id="292" r:id="rId5"/>
    <p:sldId id="266" r:id="rId6"/>
    <p:sldId id="295" r:id="rId7"/>
    <p:sldId id="289" r:id="rId8"/>
    <p:sldId id="293" r:id="rId9"/>
    <p:sldId id="294" r:id="rId10"/>
    <p:sldId id="259" r:id="rId11"/>
    <p:sldId id="285" r:id="rId12"/>
    <p:sldId id="290" r:id="rId13"/>
    <p:sldId id="286" r:id="rId14"/>
    <p:sldId id="287" r:id="rId15"/>
    <p:sldId id="27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94660"/>
  </p:normalViewPr>
  <p:slideViewPr>
    <p:cSldViewPr>
      <p:cViewPr varScale="1">
        <p:scale>
          <a:sx n="99" d="100"/>
          <a:sy n="99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6"/>
          <p:cNvSpPr/>
          <p:nvPr userDrawn="1"/>
        </p:nvSpPr>
        <p:spPr>
          <a:xfrm>
            <a:off x="755576" y="980728"/>
            <a:ext cx="7488832" cy="5040560"/>
          </a:xfrm>
          <a:prstGeom prst="roundRect">
            <a:avLst/>
          </a:prstGeom>
          <a:ln>
            <a:solidFill>
              <a:srgbClr val="00B0F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0029C-A9B4-40FA-A7B9-698E9676551D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4593A-2A96-4C49-AE6E-42C144F2F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BD01D-41BE-47BD-A17C-530BE51A815C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6D48A-6588-42A5-9CBD-98309ABCCD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26FF65-7B54-4E0B-BDB1-3401FF70D28C}" type="datetimeFigureOut">
              <a:rPr lang="ru-RU"/>
              <a:pPr>
                <a:defRPr/>
              </a:pPr>
              <a:t>22.11.2017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E19718-4B11-44CB-AB5B-744AD70460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1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1"/>
            <a:ext cx="7772400" cy="2780927"/>
          </a:xfrm>
        </p:spPr>
        <p:txBody>
          <a:bodyPr/>
          <a:lstStyle/>
          <a:p>
            <a:r>
              <a:rPr lang="ru-RU" sz="3200" b="1" dirty="0" smtClean="0"/>
              <a:t>Тема урока:</a:t>
            </a:r>
            <a:br>
              <a:rPr lang="ru-RU" sz="32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4000" b="1" i="1" dirty="0" smtClean="0"/>
              <a:t>«Приставки и предлоги»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139952" y="3789040"/>
            <a:ext cx="4752528" cy="2664296"/>
          </a:xfrm>
        </p:spPr>
        <p:txBody>
          <a:bodyPr rtlCol="0"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endParaRPr lang="ru-RU" sz="2800" b="1" dirty="0" smtClean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Мы рады приветствовать вас в классе</a:t>
            </a:r>
          </a:p>
          <a:p>
            <a:pPr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Возможно, есть классы и лучше и краше</a:t>
            </a:r>
          </a:p>
          <a:p>
            <a:pPr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Но пусть в нашем классе вам будем светло</a:t>
            </a:r>
          </a:p>
          <a:p>
            <a:pPr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Пусть будет уютно и очень тепло.</a:t>
            </a:r>
          </a:p>
          <a:p>
            <a:pPr marL="0" indent="0">
              <a:buNone/>
            </a:pP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35351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3042" y="1571612"/>
            <a:ext cx="7043758" cy="4554551"/>
          </a:xfrm>
        </p:spPr>
        <p:txBody>
          <a:bodyPr/>
          <a:lstStyle/>
          <a:p>
            <a:pPr lvl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Что записано на доске?</a:t>
            </a:r>
          </a:p>
          <a:p>
            <a:pPr lvl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Что мы знаем о ней?</a:t>
            </a:r>
          </a:p>
          <a:p>
            <a:pPr lvl="0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Расскажите: как правильно написать эту букву?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Из-под, около, возле.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От, об, по, со, про, до.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186766" cy="773848"/>
          </a:xfr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ru-RU" sz="3200" dirty="0" smtClean="0">
                <a:solidFill>
                  <a:srgbClr val="000000"/>
                </a:solidFill>
                <a:latin typeface="Courier New"/>
                <a:ea typeface="+mn-ea"/>
                <a:cs typeface="+mn-cs"/>
              </a:rPr>
              <a:t/>
            </a:r>
            <a:br>
              <a:rPr lang="ru-RU" sz="3200" dirty="0" smtClean="0">
                <a:solidFill>
                  <a:srgbClr val="000000"/>
                </a:solidFill>
                <a:latin typeface="Courier New"/>
                <a:ea typeface="+mn-ea"/>
                <a:cs typeface="+mn-cs"/>
              </a:rPr>
            </a:br>
            <a:r>
              <a:rPr lang="ru-RU" sz="3200" dirty="0" smtClean="0">
                <a:solidFill>
                  <a:srgbClr val="5A5A5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Словарно – </a:t>
            </a:r>
            <a:br>
              <a:rPr lang="ru-RU" sz="2800" b="1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орфографическая работа </a:t>
            </a: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800" b="1" dirty="0">
              <a:solidFill>
                <a:srgbClr val="00000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7859216" cy="3921299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Courier New"/>
              </a:rPr>
              <a:t> </a:t>
            </a:r>
            <a:r>
              <a:rPr lang="ru-RU" dirty="0" smtClean="0">
                <a:solidFill>
                  <a:srgbClr val="5A5A5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до)ехал</a:t>
            </a: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/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(по)бежал</a:t>
            </a: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/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(про)читал</a:t>
            </a: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(на)кричал</a:t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(до)деревни</a:t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(по)дороге</a:t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(про)животных</a:t>
            </a:r>
            <a:b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5A5A5A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(на)собаку</a:t>
            </a:r>
            <a:endParaRPr lang="ru-RU" sz="28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235962" cy="4616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5A5A5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5A5A5A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7404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Решили лисы кролика (за)печь,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А кролик из духовки – прыг (за)печь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Сидел лентяй на (о)кошке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И размышлял (о)кошке.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Вдруг подумал: «А (у)сов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Есть усы иль нет (у)сов?»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752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(до)ехал        (до)деревни</a:t>
            </a:r>
            <a:endParaRPr lang="ru-RU" dirty="0" smtClean="0"/>
          </a:p>
          <a:p>
            <a:r>
              <a:rPr lang="ru-RU" b="1" dirty="0" smtClean="0"/>
              <a:t>(по)бежал     (по)дороге</a:t>
            </a:r>
            <a:br>
              <a:rPr lang="ru-RU" b="1" dirty="0" smtClean="0"/>
            </a:br>
            <a:r>
              <a:rPr lang="ru-RU" b="1" dirty="0" smtClean="0"/>
              <a:t> (про)читал   (про)завод</a:t>
            </a:r>
            <a:br>
              <a:rPr lang="ru-RU" b="1" dirty="0" smtClean="0"/>
            </a:br>
            <a:r>
              <a:rPr lang="ru-RU" b="1" dirty="0" smtClean="0"/>
              <a:t> (под)полз     (под)машину</a:t>
            </a:r>
            <a:br>
              <a:rPr lang="ru-RU" b="1" dirty="0" smtClean="0"/>
            </a:br>
            <a:r>
              <a:rPr lang="ru-RU" b="1" dirty="0" smtClean="0"/>
              <a:t> (на)кричал   (на) собаку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Где приставка? Где предлог?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Кто бы нам понять помог?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Приставляем всегда мы в начале слова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И меняем без труда смысл его на новый.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643050"/>
            <a:ext cx="7543824" cy="4483113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Он не станет членом предложения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Всегда свободен, хоть стоит в строю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Объединять и связывать способен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Незаменим и помнит роль свою.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476672"/>
            <a:ext cx="8229600" cy="1152128"/>
          </a:xfrm>
        </p:spPr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ru-RU" sz="2800" b="1" dirty="0" smtClean="0"/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755576" y="1600200"/>
            <a:ext cx="7488832" cy="4525963"/>
          </a:xfrm>
        </p:spPr>
        <p:txBody>
          <a:bodyPr/>
          <a:lstStyle/>
          <a:p>
            <a:pPr lvl="1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Узнать что такое………………………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Научиться различать……………………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Применять знания………………….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dirty="0" smtClean="0">
              <a:solidFill>
                <a:srgbClr val="000000"/>
              </a:solidFill>
              <a:latin typeface="Verdana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186766" cy="560406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Правила работы в группе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1.Будь терпеливым к высказыванию друга.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Не перебивай товарища, умей слышать и слушать друга.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Будь внимательным к высказываниям других.</a:t>
            </a: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4.Принимай участие в обсуждении проблемы.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928802"/>
            <a:ext cx="7901014" cy="500066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 над составлением алгоритма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2428868"/>
            <a:ext cx="7758138" cy="3697295"/>
          </a:xfrm>
        </p:spPr>
        <p:txBody>
          <a:bodyPr/>
          <a:lstStyle/>
          <a:p>
            <a:pPr marL="1371600" lvl="2" indent="-457200">
              <a:buFont typeface="+mj-lt"/>
              <a:buAutoNum type="arabicPeriod"/>
            </a:pPr>
            <a:r>
              <a:rPr lang="ru-RU" b="1" dirty="0" smtClean="0"/>
              <a:t>Читаю  словосочетание</a:t>
            </a:r>
            <a:endParaRPr lang="ru-RU" sz="2000" dirty="0" smtClean="0"/>
          </a:p>
          <a:p>
            <a:pPr marL="1371600" lvl="2" indent="-457200">
              <a:buFont typeface="+mj-lt"/>
              <a:buAutoNum type="arabicPeriod"/>
            </a:pPr>
            <a:r>
              <a:rPr lang="ru-RU" b="1" dirty="0" smtClean="0"/>
              <a:t>Выделяю слово в скобках.</a:t>
            </a:r>
            <a:endParaRPr lang="ru-RU" sz="2000" dirty="0" smtClean="0"/>
          </a:p>
          <a:p>
            <a:pPr marL="1371600" lvl="2" indent="-457200">
              <a:buFont typeface="+mj-lt"/>
              <a:buAutoNum type="arabicPeriod"/>
            </a:pPr>
            <a:r>
              <a:rPr lang="ru-RU" b="1" dirty="0" smtClean="0"/>
              <a:t>Между скобками и словом ставлю вопрос</a:t>
            </a:r>
            <a:endParaRPr lang="ru-RU" sz="2000" dirty="0" smtClean="0"/>
          </a:p>
          <a:p>
            <a:pPr>
              <a:buNone/>
            </a:pPr>
            <a:r>
              <a:rPr lang="ru-RU" b="1" dirty="0" smtClean="0"/>
              <a:t>Да                                     Нет</a:t>
            </a:r>
            <a:endParaRPr lang="ru-RU" sz="2800" dirty="0" smtClean="0"/>
          </a:p>
          <a:p>
            <a:pPr>
              <a:buNone/>
            </a:pPr>
            <a:r>
              <a:rPr lang="ru-RU" b="1" dirty="0" smtClean="0"/>
              <a:t>Пишу раздельно                Пишу слитно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346092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Повторим алгоритм: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Если сомневаешься, проверь, можно ли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поставить после предлога (или приставки) 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______________________.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Если можно вставить слово – это ________,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значит, пишем _____________ 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Если нельзя вставить слово или вопрос – это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____________, пишем _____________ 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142984"/>
            <a:ext cx="7829576" cy="274654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 с тестом.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186766" cy="4911741"/>
          </a:xfrm>
        </p:spPr>
        <p:txBody>
          <a:bodyPr/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Выберите в каждом пункте правильный ответ и впишите соответствующую букву. В результате получите ключевое слово.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1.Выберите верное утверждение: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М. Приставки со словами пишутся слитно;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Г. Приставки со словами пишутся раздельно.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2.Найдите правильное написание приставки и предлога: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О. под елью, нашла.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Н.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накрыше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, от рубить.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3.Выберите верное утверждение: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Ц. приставка служит для связи слов в предложении;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Л. Приставка служит для образования новых слов.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Выбери верное утверждение: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О. предлоги пишутся перед именами существительными, прилагательными, местоимениями;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Ю. предлоги пишутся перед глаголами.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5.Выберите верное утверждение: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Т.приставки пишутся перед суффиксом;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Д.приставки пишутся перед корнем.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6.Выберите верное утверждение: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К. предлоги пишутся слитно;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Ц.предлоги пишутся раздельно.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7.Выберите верное утверждение: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Ы. предлог- часть речи;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Я. Предлог- часть слова.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052736"/>
            <a:ext cx="5760640" cy="442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4400" b="1" dirty="0" smtClean="0">
                <a:solidFill>
                  <a:srgbClr val="C00000"/>
                </a:solidFill>
                <a:latin typeface="Calibri"/>
              </a:rPr>
              <a:t>Молодцы</a:t>
            </a:r>
            <a:r>
              <a:rPr lang="ru-RU" sz="4400" b="1" dirty="0">
                <a:solidFill>
                  <a:srgbClr val="C00000"/>
                </a:solidFill>
                <a:latin typeface="Calibri"/>
              </a:rPr>
              <a:t>!</a:t>
            </a:r>
          </a:p>
          <a:p>
            <a:pPr lvl="0" algn="ctr">
              <a:spcBef>
                <a:spcPct val="20000"/>
              </a:spcBef>
            </a:pPr>
            <a:endParaRPr lang="ru-RU" sz="4400" b="1" dirty="0" smtClean="0">
              <a:solidFill>
                <a:srgbClr val="C00000"/>
              </a:solidFill>
              <a:latin typeface="Calibri"/>
            </a:endParaRPr>
          </a:p>
          <a:p>
            <a:pPr lvl="0" algn="ctr">
              <a:spcBef>
                <a:spcPct val="20000"/>
              </a:spcBef>
            </a:pPr>
            <a:r>
              <a:rPr lang="ru-RU" sz="4400" b="1" i="1" dirty="0" smtClean="0">
                <a:solidFill>
                  <a:srgbClr val="C00000"/>
                </a:solidFill>
                <a:latin typeface="Calibri"/>
              </a:rPr>
              <a:t>Спасибо </a:t>
            </a:r>
            <a:r>
              <a:rPr lang="ru-RU" sz="4400" b="1" i="1" dirty="0">
                <a:solidFill>
                  <a:srgbClr val="C00000"/>
                </a:solidFill>
                <a:latin typeface="Calibri"/>
              </a:rPr>
              <a:t>за урок</a:t>
            </a:r>
            <a:r>
              <a:rPr lang="ru-RU" sz="4400" b="1" i="1" dirty="0" smtClean="0">
                <a:solidFill>
                  <a:srgbClr val="C00000"/>
                </a:solidFill>
                <a:latin typeface="Calibri"/>
              </a:rPr>
              <a:t>!</a:t>
            </a:r>
          </a:p>
          <a:p>
            <a:pPr lvl="0" algn="ctr">
              <a:spcBef>
                <a:spcPct val="20000"/>
              </a:spcBef>
            </a:pPr>
            <a:endParaRPr lang="ru-RU" sz="4400" b="1" i="1" dirty="0">
              <a:solidFill>
                <a:srgbClr val="C00000"/>
              </a:solidFill>
              <a:latin typeface="Calibri"/>
            </a:endParaRPr>
          </a:p>
          <a:p>
            <a:pPr lvl="0" algn="ctr">
              <a:spcBef>
                <a:spcPct val="20000"/>
              </a:spcBef>
            </a:pPr>
            <a:endParaRPr lang="ru-RU" sz="6600" b="1" i="1" dirty="0">
              <a:solidFill>
                <a:srgbClr val="C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225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3306</TotalTime>
  <Words>375</Words>
  <Application>Microsoft Office PowerPoint</Application>
  <PresentationFormat>Экран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Тема урока:  «Приставки и предлоги»</vt:lpstr>
      <vt:lpstr>Презентация PowerPoint</vt:lpstr>
      <vt:lpstr>Презентация PowerPoint</vt:lpstr>
      <vt:lpstr>Презентация PowerPoint</vt:lpstr>
      <vt:lpstr>  Словарно –  орфографическая работа  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Правила работы в группе</vt:lpstr>
      <vt:lpstr>Работа над составлением алгоритма </vt:lpstr>
      <vt:lpstr>Повторим алгоритм:</vt:lpstr>
      <vt:lpstr>Работа с тестом.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НЮ</dc:creator>
  <cp:lastModifiedBy>Людмила Геннадьевна</cp:lastModifiedBy>
  <cp:revision>93</cp:revision>
  <dcterms:created xsi:type="dcterms:W3CDTF">2014-06-18T13:21:57Z</dcterms:created>
  <dcterms:modified xsi:type="dcterms:W3CDTF">2017-11-21T23:53:16Z</dcterms:modified>
</cp:coreProperties>
</file>