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27" r:id="rId2"/>
    <p:sldMasterId id="2147483845" r:id="rId3"/>
    <p:sldMasterId id="2147483922" r:id="rId4"/>
  </p:sldMasterIdLst>
  <p:sldIdLst>
    <p:sldId id="256" r:id="rId5"/>
    <p:sldId id="272" r:id="rId6"/>
    <p:sldId id="274" r:id="rId7"/>
    <p:sldId id="276" r:id="rId8"/>
    <p:sldId id="269" r:id="rId9"/>
    <p:sldId id="270" r:id="rId10"/>
    <p:sldId id="267" r:id="rId11"/>
    <p:sldId id="257" r:id="rId12"/>
    <p:sldId id="259" r:id="rId13"/>
    <p:sldId id="258" r:id="rId14"/>
    <p:sldId id="262" r:id="rId15"/>
    <p:sldId id="260" r:id="rId16"/>
    <p:sldId id="265" r:id="rId17"/>
    <p:sldId id="266" r:id="rId18"/>
    <p:sldId id="264" r:id="rId19"/>
    <p:sldId id="263" r:id="rId20"/>
    <p:sldId id="261" r:id="rId21"/>
    <p:sldId id="268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218" y="1830324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smtClean="0">
                <a:solidFill>
                  <a:prstClr val="white"/>
                </a:solidFill>
              </a:rPr>
              <a:pPr/>
              <a:t>1/9/2021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7220" y="3264921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
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92609"/>
            <a:ext cx="628649" cy="767687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9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0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63416"/>
            <a:ext cx="6619244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87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2631816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342900"/>
            <a:r>
              <a:rPr lang="en-US" sz="7200" dirty="0">
                <a:solidFill>
                  <a:srgbClr val="ACD433"/>
                </a:solidFill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591094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342900"/>
            <a:r>
              <a:rPr lang="en-US" sz="7200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8"/>
            <a:ext cx="6340430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43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33068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7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93562"/>
            <a:ext cx="2359035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00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93562"/>
            <a:ext cx="237353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86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8"/>
            <a:ext cx="2287828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5184002"/>
            <a:ext cx="228782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5184001"/>
            <a:ext cx="2287828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619245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85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43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218" y="1830324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smtClean="0">
                <a:solidFill>
                  <a:prstClr val="white"/>
                </a:solidFill>
              </a:rPr>
              <a:pPr/>
              <a:t>1/9/2021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7220" y="3264921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
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92609"/>
            <a:ext cx="628649" cy="767687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9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80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7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677645"/>
            <a:ext cx="2816534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3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50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29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89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66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895601"/>
            <a:ext cx="209486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66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46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06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63416"/>
            <a:ext cx="6619244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0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2631816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342900"/>
            <a:r>
              <a:rPr lang="en-US" sz="7200" dirty="0">
                <a:solidFill>
                  <a:srgbClr val="ACD433"/>
                </a:solidFill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591094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342900"/>
            <a:r>
              <a:rPr lang="en-US" sz="7200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8"/>
            <a:ext cx="6340430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6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7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677645"/>
            <a:ext cx="2816534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74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33068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48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93562"/>
            <a:ext cx="2359035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00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93562"/>
            <a:ext cx="237353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97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8"/>
            <a:ext cx="2287828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5184002"/>
            <a:ext cx="228782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5184001"/>
            <a:ext cx="2287828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619245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01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17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218" y="1830324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smtClean="0">
                <a:solidFill>
                  <a:prstClr val="white"/>
                </a:solidFill>
              </a:rPr>
              <a:pPr/>
              <a:t>1/9/2021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7220" y="3264921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
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92609"/>
            <a:ext cx="628649" cy="767687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63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37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7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677645"/>
            <a:ext cx="2816534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8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7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2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79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19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98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895601"/>
            <a:ext cx="209486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68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24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03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63416"/>
            <a:ext cx="6619244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54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2631816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342900"/>
            <a:r>
              <a:rPr lang="en-US" sz="7200" dirty="0">
                <a:solidFill>
                  <a:srgbClr val="ACD433"/>
                </a:solidFill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591094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342900"/>
            <a:r>
              <a:rPr lang="en-US" sz="7200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8"/>
            <a:ext cx="6340430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39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33068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08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93562"/>
            <a:ext cx="2359035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00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93562"/>
            <a:ext cx="237353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71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8"/>
            <a:ext cx="2287828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5184002"/>
            <a:ext cx="228782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5184001"/>
            <a:ext cx="2287828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9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45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619245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16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24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4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5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7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4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59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6AF-0873-4482-9DB1-0448FE322D81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5296-4FA6-4C83-989D-8D20E0906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895601"/>
            <a:ext cx="209486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1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>
                <a:solidFill>
                  <a:srgbClr val="ACD433"/>
                </a:solidFill>
              </a:rPr>
              <a:pPr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8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6394062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pPr defTabSz="342900"/>
            <a:fld id="{7E0D914D-B099-4142-A885-11F276715148}" type="datetimeFigureOut">
              <a:rPr lang="en-US" smtClean="0">
                <a:solidFill>
                  <a:srgbClr val="ACD433"/>
                </a:solidFill>
              </a:rPr>
              <a:pPr defTabSz="342900"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900"/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prstClr val="white"/>
                </a:solidFill>
              </a:rPr>
              <a:pPr defTabSz="3429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6394062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pPr defTabSz="342900"/>
            <a:fld id="{7E0D914D-B099-4142-A885-11F276715148}" type="datetimeFigureOut">
              <a:rPr lang="en-US" smtClean="0">
                <a:solidFill>
                  <a:srgbClr val="ACD433"/>
                </a:solidFill>
              </a:rPr>
              <a:pPr defTabSz="342900"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900"/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prstClr val="white"/>
                </a:solidFill>
              </a:rPr>
              <a:pPr defTabSz="3429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1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6394062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pPr defTabSz="342900"/>
            <a:fld id="{7E0D914D-B099-4142-A885-11F276715148}" type="datetimeFigureOut">
              <a:rPr lang="en-US" smtClean="0">
                <a:solidFill>
                  <a:srgbClr val="ACD433"/>
                </a:solidFill>
              </a:rPr>
              <a:pPr defTabSz="342900"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900"/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prstClr val="white"/>
                </a:solidFill>
              </a:rPr>
              <a:pPr defTabSz="3429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defTabSz="342900"/>
            <a:fld id="{7E0D914D-B099-4142-A885-11F276715148}" type="datetimeFigureOut">
              <a:rPr lang="en-US" smtClean="0">
                <a:solidFill>
                  <a:srgbClr val="ACD433"/>
                </a:solidFill>
              </a:rPr>
              <a:pPr defTabSz="342900"/>
              <a:t>1/9/2021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defTabSz="342900"/>
            <a:r>
              <a:rPr lang="en-US" smtClean="0">
                <a:solidFill>
                  <a:srgbClr val="ACD433"/>
                </a:solidFill>
              </a:rPr>
              <a:t>
              </a:t>
            </a:r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prstClr val="white"/>
                </a:solidFill>
              </a:rPr>
              <a:pPr defTabSz="3429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5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517232"/>
            <a:ext cx="8229600" cy="992722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entury Gothic" panose="020B0502020202020204"/>
                <a:ea typeface="+mn-ea"/>
                <a:cs typeface="+mn-cs"/>
              </a:rPr>
              <a:t>"Достопримечательности города, в котором я живу!"</a:t>
            </a:r>
            <a:r>
              <a:rPr lang="ru-RU" sz="2000" cap="none" dirty="0">
                <a:solidFill>
                  <a:schemeClr val="accent2">
                    <a:lumMod val="75000"/>
                  </a:schemeClr>
                </a:solidFill>
                <a:latin typeface="Century Gothic" panose="020B0502020202020204"/>
                <a:ea typeface="+mn-ea"/>
                <a:cs typeface="+mn-cs"/>
              </a:rPr>
              <a:t/>
            </a:r>
            <a:br>
              <a:rPr lang="ru-RU" sz="2000" cap="none" dirty="0">
                <a:solidFill>
                  <a:schemeClr val="accent2">
                    <a:lumMod val="75000"/>
                  </a:schemeClr>
                </a:solidFill>
                <a:latin typeface="Century Gothic" panose="020B0502020202020204"/>
                <a:ea typeface="+mn-ea"/>
                <a:cs typeface="+mn-cs"/>
              </a:rPr>
            </a:br>
            <a:endParaRPr lang="ru-RU" sz="40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246" y="1052736"/>
            <a:ext cx="6067810" cy="413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73248" y="332656"/>
            <a:ext cx="6448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Всероссийский конкурс для школьников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Амурский областной театр кукол образован в 1964 году. Основателем театра является Семён Иосифович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Богорад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074" name="Picture 2" descr="E:\любимый город\фото город\19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060848"/>
            <a:ext cx="6196478" cy="44363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71451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Триумфальная арка была построена в Благовещенске в честь приезда в Приамурье в 1891 году цесаревича Николая - будущего императора.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/>
              <a:t> 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146" name="Picture 2" descr="E:\любимый город\фото город\2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6953272" cy="473274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8680"/>
            <a:ext cx="86868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Кафедральный собор Благовещения Пресвятой Богородицы построен в 1997 — 2003 гг.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123" name="Picture 3" descr="E:\любимый город\фото город\10фото.jpg"/>
          <p:cNvPicPr>
            <a:picLocks noChangeAspect="1" noChangeArrowheads="1"/>
          </p:cNvPicPr>
          <p:nvPr/>
        </p:nvPicPr>
        <p:blipFill>
          <a:blip r:embed="rId2"/>
          <a:srcRect l="3896"/>
          <a:stretch>
            <a:fillRect/>
          </a:stretch>
        </p:blipFill>
        <p:spPr bwMode="auto">
          <a:xfrm>
            <a:off x="1178088" y="1700808"/>
            <a:ext cx="6787824" cy="470572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Памятник пограничникам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в городе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Благовещенске</a:t>
            </a:r>
          </a:p>
        </p:txBody>
      </p:sp>
      <p:pic>
        <p:nvPicPr>
          <p:cNvPr id="3" name="Рисунок 2" descr="http://icache.rutraveller.ru/icache/place/1/605/034/160534_210x1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400600" cy="402625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961" y="401827"/>
            <a:ext cx="7406640" cy="135636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Памятник Святым благоверным князю Петру и княгине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Февронии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Муромским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http://icache2.rutraveller.ru/icache/place/1/588/013/158813_210x1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28802"/>
            <a:ext cx="5184576" cy="373244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5786454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Монумент воздвигнут в честь Петра и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Февронии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Муромских, которые почитаются в православной вере как покровители семьи, любви и верности.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215252"/>
            <a:ext cx="8054712" cy="135636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Аквапарк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«Плаза»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http://icache.rutraveller.ru/icache/place/1/902/030/190230_210x1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666972" cy="401705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5500702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Это отличное место для семейного отдыха. Здесь каждый найдет себе занятие по душе: и дети, и взрослые.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Площадь В. И. Ленина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«Ледовый городок»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http://www.amurvisit.ru/files/amurvisit/styles/tour/public/images/82g8gl77fdbn.jpg?itok=QiWI1mu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17138"/>
          <a:stretch/>
        </p:blipFill>
        <p:spPr bwMode="auto">
          <a:xfrm>
            <a:off x="107504" y="2156035"/>
            <a:ext cx="3500462" cy="266429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 descr="Снежный городок спрячут за резной стено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66" y="2924944"/>
            <a:ext cx="5391480" cy="379077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43985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Кладбище динозавров - памятник федерального значения, расположено на юго-восточной окраине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города Благовещенска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http://www.amurvisit.ru/files/amurvisit/styles/tour/public/images/dinoz3.jpg?itok=Mqy9hq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b="15325"/>
          <a:stretch/>
        </p:blipFill>
        <p:spPr bwMode="auto">
          <a:xfrm>
            <a:off x="107504" y="1850576"/>
            <a:ext cx="3205590" cy="230425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 descr="http://www.amurvisit.ru/files/amurvisit/styles/tour/public/images/dinoz2.jpg?itok=O6-L7wWK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902"/>
          <a:stretch/>
        </p:blipFill>
        <p:spPr bwMode="auto">
          <a:xfrm>
            <a:off x="3419872" y="2708920"/>
            <a:ext cx="2304256" cy="329184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 descr="http://www.amurvisit.ru/files/amurvisit/styles/tour/public/images/dinoz1.jpg?itok=MHsfisgK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4" b="13173"/>
          <a:stretch/>
        </p:blipFill>
        <p:spPr bwMode="auto">
          <a:xfrm>
            <a:off x="5857884" y="4149080"/>
            <a:ext cx="3034596" cy="237626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35636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Открытый Российский фестиваль кино и театра «Амурская осень»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 descr="E:\любимый город\фото город\27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96752"/>
            <a:ext cx="5860109" cy="28803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http://portamur.ru.opt-images.1c-bitrix-cdn.ru/upload/iblock/387/veb_amurskaya_osen.jpg?1410772288509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10" y="3645024"/>
            <a:ext cx="4234070" cy="302433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59" cy="150502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</a:pP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Благове́щенск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город в России на границе с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Китаем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особенный, но он - часть России, большой и сильной страны. Жители нашего города, как и все россияне, соблюдают народные традиции, честно трудятся на благо страны, охраняют природу. Здесь, как и по всей стране заботятся о детях и пожилых людях, чтят ветеранов войны, труда и знаменитых людей.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210" y="2852936"/>
            <a:ext cx="3549566" cy="303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34290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Городу Благовещенску -  165 лет</a:t>
            </a:r>
          </a:p>
          <a:p>
            <a:pPr defTabSz="34290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Люблю тебя я, город мой,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знаю краше места!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жизнь, единая с тобой,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Дарована в наследство!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996952"/>
            <a:ext cx="5069303" cy="3373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52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8590" cy="1368152"/>
          </a:xfrm>
        </p:spPr>
        <p:txBody>
          <a:bodyPr/>
          <a:lstStyle/>
          <a:p>
            <a:pPr algn="ctr" defTabSz="685800" fontAlgn="base">
              <a:spcAft>
                <a:spcPct val="0"/>
              </a:spcAft>
            </a:pPr>
            <a:r>
              <a:rPr lang="ru-RU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Указ императора Александра </a:t>
            </a:r>
            <a:r>
              <a:rPr lang="en-US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II</a:t>
            </a:r>
            <a:r>
              <a:rPr lang="ru-RU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 об основании </a:t>
            </a:r>
            <a:r>
              <a:rPr lang="ru-RU" altLang="ru-RU" sz="2400" b="1" dirty="0" err="1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г.Благовещенска</a:t>
            </a:r>
            <a:r>
              <a:rPr lang="ru-RU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lang="ru-RU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от 5 июля 1858 года</a:t>
            </a:r>
            <a:br>
              <a:rPr lang="ru-RU" altLang="ru-RU" sz="24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ru-RU" sz="2800" b="1" dirty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337216"/>
            <a:ext cx="4972166" cy="449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3152683"/>
            <a:ext cx="30958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Царём учреждённый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Водой окроплённый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посеребрённой купели,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Крестом осенённый,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Благим наречённый…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 славу псалмы ему пели.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сам Иннокентий его освятил – 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имени бога он благословил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4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6912768" cy="1152128"/>
          </a:xfrm>
        </p:spPr>
        <p:txBody>
          <a:bodyPr/>
          <a:lstStyle/>
          <a:p>
            <a:pPr algn="ctr" defTabSz="685800" fontAlgn="base">
              <a:spcAft>
                <a:spcPct val="0"/>
              </a:spcAft>
            </a:pPr>
            <a:r>
              <a:rPr lang="ru-RU" altLang="ru-RU" sz="3200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>Первые постройки переселенцев</a:t>
            </a:r>
            <a:r>
              <a:rPr lang="ru-RU" altLang="ru-RU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altLang="ru-RU" b="1" dirty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ru-RU" sz="3300" dirty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89" y="2632658"/>
            <a:ext cx="4939643" cy="343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2492896"/>
            <a:ext cx="3103808" cy="35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  <a:spcAft>
                <a:spcPts val="45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город восточный –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карте лишь точка,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выбор её бесподобен: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Вписав свою строчку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историю прочно, 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завтра творить он способен.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Обжив всю долину в слиянии рек,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дальше от устья идёт человек.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142667" cy="758198"/>
          </a:xfrm>
        </p:spPr>
        <p:txBody>
          <a:bodyPr/>
          <a:lstStyle/>
          <a:p>
            <a:pPr algn="ctr"/>
            <a:r>
              <a:rPr lang="ru-RU" b="1" cap="all" dirty="0">
                <a:ln w="6350">
                  <a:noFill/>
                </a:ln>
                <a:solidFill>
                  <a:srgbClr val="92D05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Достопримечательности города Благовещенска</a:t>
            </a:r>
            <a:endParaRPr lang="ru-RU" sz="2100" dirty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33" y="3032712"/>
            <a:ext cx="3182459" cy="230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22" y="3947700"/>
            <a:ext cx="2992541" cy="1933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269" y="2160932"/>
            <a:ext cx="2992540" cy="174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0547" y="2492896"/>
            <a:ext cx="2189647" cy="390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города хороший вкус,              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не гигант, сказать по чести,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 каждый дом и каждый куст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нем удивительно на месте.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Давно подмеченный закон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новой силой поражает: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строит город над рекой –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Реке невольно подражает,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Страды ли зной и духота ,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ли грозно хмурит брови 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не изменен. Три кита –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Простор, покой и простота – 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 видны в его просторе.   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53048"/>
            <a:ext cx="6408712" cy="5945896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Aharoni" panose="02010803020104030203" pitchFamily="2" charset="-79"/>
              </a:rPr>
              <a:t>Амурская область  г. Благовещенск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412776"/>
            <a:ext cx="34563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 Благовещенска</a:t>
            </a:r>
          </a:p>
          <a:p>
            <a:endParaRPr lang="ru-RU" sz="14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Зея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Амуром сроднились навечно,</a:t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державы граница,</a:t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Растет, расцветает форпост Благовещенск —</a:t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Приамурской столица.</a:t>
            </a:r>
          </a:p>
          <a:p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Припев: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Славься, город-часовой,</a:t>
            </a:r>
            <a:b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Верный сын страны родной, любимый.</a:t>
            </a:r>
            <a:b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город вольный,</a:t>
            </a:r>
            <a:b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Щедрый, хлебосольный,</a:t>
            </a:r>
            <a:b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славы трудовой!</a:t>
            </a:r>
            <a:endParaRPr lang="ru-RU" sz="1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город вольный,</a:t>
            </a:r>
            <a:b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Щедрый, хлебосольный,</a:t>
            </a:r>
            <a:b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славы трудовой.</a:t>
            </a:r>
            <a:endParaRPr lang="ru-RU" sz="1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Лиловый багульник под сенью березы —</a:t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Весенней поры многоцветье.</a:t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Ночные сполохи, военные грозы</a:t>
            </a:r>
            <a:b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славы солдатской бессмертье.</a:t>
            </a:r>
          </a:p>
          <a:p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Припев:</a:t>
            </a:r>
            <a:endParaRPr lang="ru-RU" sz="1400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76872"/>
            <a:ext cx="3678871" cy="389040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76158" y="1412776"/>
            <a:ext cx="2558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Герб Благовещенска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30759"/>
            <a:ext cx="8364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Open Sans Condensed"/>
              </a:rPr>
              <a:t>Символика города Благовещенска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solidFill>
                  <a:schemeClr val="accent2">
                    <a:lumMod val="75000"/>
                  </a:schemeClr>
                </a:solidFill>
              </a:rPr>
              <a:t>На набережной реки Амур стоит памятник основателю города Н . </a:t>
            </a:r>
            <a:r>
              <a:rPr lang="ru-RU" sz="2800" cap="none" dirty="0" err="1">
                <a:solidFill>
                  <a:schemeClr val="accent2">
                    <a:lumMod val="75000"/>
                  </a:schemeClr>
                </a:solidFill>
              </a:rPr>
              <a:t>М</a:t>
            </a:r>
            <a:r>
              <a:rPr lang="ru-RU" sz="2800" cap="none" dirty="0" err="1" smtClean="0">
                <a:solidFill>
                  <a:schemeClr val="accent2">
                    <a:lumMod val="75000"/>
                  </a:schemeClr>
                </a:solidFill>
              </a:rPr>
              <a:t>уравьёву</a:t>
            </a:r>
            <a:r>
              <a:rPr lang="ru-RU" sz="2800" cap="none" dirty="0" smtClean="0">
                <a:solidFill>
                  <a:schemeClr val="accent2">
                    <a:lumMod val="75000"/>
                  </a:schemeClr>
                </a:solidFill>
              </a:rPr>
              <a:t> - Амурскому</a:t>
            </a:r>
            <a:endParaRPr lang="ru-RU" sz="28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E:\любимый город\фото город\26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488"/>
            <a:ext cx="6979867" cy="464859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Амурский областной краеведческий музей им. Г.С.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Новикова-Даурского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- один из старейших на Дальнем Востоке</a:t>
            </a:r>
          </a:p>
        </p:txBody>
      </p:sp>
      <p:pic>
        <p:nvPicPr>
          <p:cNvPr id="2052" name="Picture 4" descr="E:\любимый город\фото город\20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45" y="1772816"/>
            <a:ext cx="6286510" cy="471488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Амурский областной ордена Трудового Красного Знамени театр драмы был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образован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в декабре 1883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года.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E:\любимый город\фото город\18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785926"/>
            <a:ext cx="6713593" cy="450059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1_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3.xml><?xml version="1.0" encoding="utf-8"?>
<a:theme xmlns:a="http://schemas.openxmlformats.org/drawingml/2006/main" name="2_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4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223</TotalTime>
  <Words>320</Words>
  <Application>Microsoft Office PowerPoint</Application>
  <PresentationFormat>Экран (4:3)</PresentationFormat>
  <Paragraphs>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Aharoni</vt:lpstr>
      <vt:lpstr>Arial</vt:lpstr>
      <vt:lpstr>Arial</vt:lpstr>
      <vt:lpstr>Calibri</vt:lpstr>
      <vt:lpstr>Century Gothic</vt:lpstr>
      <vt:lpstr>Corbel</vt:lpstr>
      <vt:lpstr>Open Sans Condensed</vt:lpstr>
      <vt:lpstr>Times New Roman</vt:lpstr>
      <vt:lpstr>Wingdings 3</vt:lpstr>
      <vt:lpstr>Ион (конференц-зал)</vt:lpstr>
      <vt:lpstr>1_Ион (конференц-зал)</vt:lpstr>
      <vt:lpstr>2_Ион (конференц-зал)</vt:lpstr>
      <vt:lpstr>Базис</vt:lpstr>
      <vt:lpstr>"Достопримечательности города, в котором я живу!" </vt:lpstr>
      <vt:lpstr>Указ императора Александра II об основании г.Благовещенска  от 5 июля 1858 года </vt:lpstr>
      <vt:lpstr>Первые постройки переселенцев </vt:lpstr>
      <vt:lpstr>Достопримечательности города Благовещенска</vt:lpstr>
      <vt:lpstr>Презентация PowerPoint</vt:lpstr>
      <vt:lpstr>Презентация PowerPoint</vt:lpstr>
      <vt:lpstr>На набережной реки Амур стоит памятник основателю города Н . Муравьёву - Амурскому</vt:lpstr>
      <vt:lpstr>Амурский областной краеведческий музей им. Г.С. Новикова-Даурского - один из старейших на Дальнем Востоке</vt:lpstr>
      <vt:lpstr>Амурский областной ордена Трудового Красного Знамени театр драмы был образован в декабре 1883 года.  </vt:lpstr>
      <vt:lpstr>Амурский областной театр кукол образован в 1964 году. Основателем театра является Семён Иосифович Богорад.</vt:lpstr>
      <vt:lpstr>Триумфальная арка была построена в Благовещенске в честь приезда в Приамурье в 1891 году цесаревича Николая - будущего императора.   </vt:lpstr>
      <vt:lpstr>Кафедральный собор Благовещения Пресвятой Богородицы построен в 1997 — 2003 гг.   </vt:lpstr>
      <vt:lpstr>Памятник пограничникам в городе Благовещенске</vt:lpstr>
      <vt:lpstr>Памятник Святым благоверным князю Петру и княгине Февронии Муромским</vt:lpstr>
      <vt:lpstr>Аквапарк «Плаза»</vt:lpstr>
      <vt:lpstr>Площадь В. И. Ленина  «Ледовый городок»</vt:lpstr>
      <vt:lpstr>Кладбище динозавров - памятник федерального значения, расположено на юго-восточной окраине города Благовещенска</vt:lpstr>
      <vt:lpstr>Открытый Российский фестиваль кино и театра «Амурская осень»</vt:lpstr>
      <vt:lpstr>Благове́щенск — город в России на границе с Китаем. Наш город особенный, но он - часть России, большой и сильной страны. Жители нашего города, как и все россияне, соблюдают народные традиции, честно трудятся на благо страны, охраняют природу. Здесь, как и по всей стране заботятся о детях и пожилых людях, чтят ветеранов войны, труда и знаменитых людей.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админ</cp:lastModifiedBy>
  <cp:revision>28</cp:revision>
  <dcterms:created xsi:type="dcterms:W3CDTF">2016-01-03T02:45:20Z</dcterms:created>
  <dcterms:modified xsi:type="dcterms:W3CDTF">2021-01-09T07:00:05Z</dcterms:modified>
</cp:coreProperties>
</file>