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77" r:id="rId3"/>
    <p:sldId id="273" r:id="rId4"/>
    <p:sldId id="279" r:id="rId5"/>
    <p:sldId id="260" r:id="rId6"/>
    <p:sldId id="261" r:id="rId7"/>
    <p:sldId id="262" r:id="rId8"/>
    <p:sldId id="272" r:id="rId9"/>
    <p:sldId id="280" r:id="rId10"/>
    <p:sldId id="267" r:id="rId11"/>
    <p:sldId id="274" r:id="rId12"/>
    <p:sldId id="268" r:id="rId13"/>
    <p:sldId id="275" r:id="rId14"/>
    <p:sldId id="276" r:id="rId15"/>
    <p:sldId id="278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7A5AF-A13B-4E41-84EE-E8BABD5B7DF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A92C-F505-4871-8616-0840F7C85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Краткосрочный проект «Неделя здоровья в детском саду»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9A92C-F505-4871-8616-0840F7C85EF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нашей профессиональной деятельности мы применяем метод проектов при тесном сотрудничестве с родителями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9A92C-F505-4871-8616-0840F7C85EF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октябре этого учебного года стартовал долгосрочный проект «За здоровьем в детский сад» для детей дошкольного возраста (от 4 до 7 лет).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9A92C-F505-4871-8616-0840F7C85EF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нашем детском саду «Ласточка»  проходит подготовка к Чемпионату Мира по футболу. В рамках этого события была оформлена Выставка «Такие разные мячи»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9A92C-F505-4871-8616-0840F7C85EF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33" y="1340768"/>
            <a:ext cx="88668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Применение  проектной деятельности в рамках реализации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образовательной области «Физическое развитие»</a:t>
            </a:r>
          </a:p>
          <a:p>
            <a:pPr algn="ctr">
              <a:lnSpc>
                <a:spcPct val="150000"/>
              </a:lnSpc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(Проект эффективного взаимодействия инструктора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физической культуре с родителями при осуществлении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физкультурно-оздоровительной работы с детьми)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4365104"/>
            <a:ext cx="4930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Участники  проекта:  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инструктор  по  физической  культуре,  дети,  воспитатели,  родители.</a:t>
            </a:r>
          </a:p>
          <a:p>
            <a:pPr algn="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проект\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31840" y="188640"/>
            <a:ext cx="254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0232" y="785794"/>
            <a:ext cx="3960440" cy="9088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Октябрь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«Мы спортивная семья»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айфон 2020\IMG_6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44824"/>
            <a:ext cx="3396885" cy="25476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8" name="Picture 4" descr="C:\Users\1\Desktop\IMG_9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924944"/>
            <a:ext cx="4176464" cy="361195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проект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357166"/>
            <a:ext cx="4104456" cy="129837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«Вместе с папой, вместе с мамой»</a:t>
            </a:r>
          </a:p>
        </p:txBody>
      </p:sp>
      <p:pic>
        <p:nvPicPr>
          <p:cNvPr id="5" name="Picture 3" descr="C:\Users\1\Desktop\прект 1\Проект Вместе с папой, вместе с мамой\P107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3528392" cy="26461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1746" name="Picture 2" descr="D:\проект 2018\IMG_0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719164" y="29575308"/>
            <a:ext cx="2453182" cy="1839803"/>
          </a:xfrm>
          <a:prstGeom prst="rect">
            <a:avLst/>
          </a:prstGeom>
          <a:noFill/>
        </p:spPr>
      </p:pic>
      <p:pic>
        <p:nvPicPr>
          <p:cNvPr id="31747" name="Picture 3" descr="D:\проект 2018\IMG_02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0438"/>
            <a:ext cx="4102144" cy="30766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Desktop\проект\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85728"/>
            <a:ext cx="3156228" cy="9088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Декабрь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«Эти разные мячи»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G:\ритм и футбол\IMG_3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3534538" cy="265090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121" name="Picture 1" descr="D:\футболл\IMG_31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14751"/>
            <a:ext cx="3712132" cy="27840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проект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357166"/>
            <a:ext cx="2995643" cy="9088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Январь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«Зимний стадион»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1\Desktop\проект\IMG_3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3684918" cy="27636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2770" name="Picture 2" descr="D:\проект 2018\IMG_20180117_111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43050"/>
            <a:ext cx="3357586" cy="25181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проект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5584134" cy="168789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Февраль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 снега»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спортивные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улице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Desktop\проект\IMG_3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653136"/>
            <a:ext cx="2712000" cy="2034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0" name="Picture 2" descr="C:\Users\1\Desktop\AYGV06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924944"/>
            <a:ext cx="2448272" cy="32643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1" name="Picture 3" descr="C:\Users\1\Desktop\GGRO16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060848"/>
            <a:ext cx="3003915" cy="22529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роект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1"/>
            <a:ext cx="5584134" cy="207740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Совместное мероприятие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педагогом-психологом «Путешествие в страну здоровых малышей»</a:t>
            </a:r>
          </a:p>
        </p:txBody>
      </p:sp>
      <p:pic>
        <p:nvPicPr>
          <p:cNvPr id="1027" name="Picture 3" descr="C:\Users\1\Desktop\фотки\день здоровья 2018 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2952328" cy="22144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8" name="Picture 4" descr="C:\Users\1\Desktop\фотки\день здоровья 2018 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437112"/>
            <a:ext cx="2951763" cy="2214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9" name="Picture 5" descr="C:\Users\1\Desktop\фотки\день здоровья 2018 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564904"/>
            <a:ext cx="2896819" cy="21726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роект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16288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67544" y="332656"/>
            <a:ext cx="58326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 по проекту: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94042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проявится интерес к занятиям физкультурой и спортом.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r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Возникнет желание трудиться на благо общего дела.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У родителей появится желание сотрудничать с педагогами детского сада в целях гармоничного развития и воспитания ребёнка. Возникнет желание больше времени уделять совместным с детьми мероприятиям, направленным на сохранение и укрепление здоровья семьи.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Укрепятся детско-родительские отношения через совместное творчество и физкультурные мероприятия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Desktop\проект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2564904"/>
            <a:ext cx="5976664" cy="19475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ЗА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ВНИМАНИЕ!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45882" y="642918"/>
            <a:ext cx="5978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63" y="1916832"/>
            <a:ext cx="87154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пособен выбирать себе род занятий, участников по совместной деятельности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обладает установкой положительного отношения к миру…..; активно взаимодействует со сверстниками и взрослыми, участвуют в совместных играх.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способен договариваться, учитывать интересы и чувства других…;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 он подвижен, вынослив, владеет ОВД, и управлять ими;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Открыт новому, то есть проявляет желание узнавать новое, …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начальные представления о здоровом образе жизни. Воспринимает здоровый образ жизни как ценность.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472192"/>
            <a:ext cx="8429684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необходимых условий воспитания и развития ребёнка, направленных на сохранение и укрепление физического и нравственного здоровья детей. Формирование у всех участников проекта мотивации к занятиям физической культурой и спортом, а также потребности в новых знаниях о способах сохранения и укрепления здоровья.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-сформировать осознанное отношение детей к необходимости беречь и укреплять своё здоровье;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-повысить интерес детей и родителей к занятиям физической культурой и спортом;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-укрепить детско-родительские взаимоотношения путём проведения совместных мероприятий;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повышать уровень педагогической компетентности родителей на деловых играх, мастер-классах в ходе реализации проектной деятельности.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315495"/>
            <a:ext cx="9144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КРАТКОСРОЧНЫЙ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НЕДЕЛЯ ЗДОРОВЬЯ В ДЕТСКОМ САДУ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1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Понедельник - вторник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«Утро радостных встреч»</a:t>
            </a: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1\Desktop\IMG_2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3456384" cy="2376264"/>
          </a:xfrm>
          <a:prstGeom prst="rect">
            <a:avLst/>
          </a:prstGeom>
          <a:noFill/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C:\Users\1\Desktop\IMG_2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4143380"/>
            <a:ext cx="3409898" cy="2557424"/>
          </a:xfrm>
          <a:prstGeom prst="rect">
            <a:avLst/>
          </a:prstGeom>
          <a:noFill/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2" descr="G:\проект 2018\DSC00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428735"/>
            <a:ext cx="3357586" cy="2411033"/>
          </a:xfrm>
          <a:prstGeom prst="rect">
            <a:avLst/>
          </a:prstGeom>
          <a:noFill/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4" descr="G:\проект 2018\IMG_02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143380"/>
            <a:ext cx="3524275" cy="2571768"/>
          </a:xfrm>
          <a:prstGeom prst="rect">
            <a:avLst/>
          </a:prstGeom>
          <a:noFill/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на улице физра\ср.гр\DSCN06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2736304" cy="2999732"/>
          </a:xfrm>
          <a:prstGeom prst="rect">
            <a:avLst/>
          </a:prstGeom>
          <a:noFill/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:\фото недели\анкеты родителей\image (6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2592288" cy="2855716"/>
          </a:xfrm>
          <a:prstGeom prst="rect">
            <a:avLst/>
          </a:prstGeom>
          <a:noFill/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1475656" y="0"/>
            <a:ext cx="641773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«Путешествие по стране здоровья»</a:t>
            </a:r>
          </a:p>
        </p:txBody>
      </p:sp>
      <p:pic>
        <p:nvPicPr>
          <p:cNvPr id="1026" name="Picture 2" descr="D:\Детский сад - фото\Фото Т.Ю. Боковой\DSC00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08720"/>
            <a:ext cx="3142858" cy="23574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7" name="Picture 3" descr="D:\Детский сад - фото\Фото Т.Ю. Боковой\DSC001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908720"/>
            <a:ext cx="2952328" cy="221453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2987824" y="3212976"/>
            <a:ext cx="3699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Анкетирование для родителей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проект 2018\DSC00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928670"/>
            <a:ext cx="3214710" cy="2306937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Прямоугольник 3"/>
          <p:cNvSpPr/>
          <p:nvPr/>
        </p:nvSpPr>
        <p:spPr>
          <a:xfrm>
            <a:off x="2483768" y="26064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101" name="Picture 5" descr="G:\214___03 — копия\IMG_0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14818"/>
            <a:ext cx="3143272" cy="2438400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102" name="Picture 6" descr="G:\проект 2018\IMG_0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143380"/>
            <a:ext cx="3240064" cy="2429938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Прямоугольник 7"/>
          <p:cNvSpPr/>
          <p:nvPr/>
        </p:nvSpPr>
        <p:spPr>
          <a:xfrm>
            <a:off x="2483768" y="26064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Четверг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9" name="Picture 2" descr="C:\Users\1\Desktop\IMG_20171005_152207_1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928670"/>
            <a:ext cx="3214710" cy="2222188"/>
          </a:xfrm>
          <a:prstGeom prst="rect">
            <a:avLst/>
          </a:prstGeom>
          <a:noFill/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Прямоугольник 9"/>
          <p:cNvSpPr/>
          <p:nvPr/>
        </p:nvSpPr>
        <p:spPr>
          <a:xfrm>
            <a:off x="2285984" y="335756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Знать должны и взрослые, и дети,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Что здоровье – главное на свете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ень здоровья 2017\IMG_0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3251200" cy="2438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7" name="Picture 3" descr="G:\день здоровья 2017\IMG_0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3251200" cy="2438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2" descr="G:\фото Оксана Юрьевна\100_8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365104"/>
            <a:ext cx="3075987" cy="23069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88583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Пятница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девиз четыре слова –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здоровы – это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клево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1\Desktop\проект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124744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 ДОЛГОСРОЧНЫЙ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«ЗА ЗДОРОВЬЕМ В ДЕТСКИЙ САД»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ДЛЯ ДЕТЕЙ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ДОШКОЛЬНОГО ВОЗРАСТА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(ОТ 4 ДО 7ЛЕТ)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724</TotalTime>
  <Words>530</Words>
  <Application>Microsoft Office PowerPoint</Application>
  <PresentationFormat>Экран (4:3)</PresentationFormat>
  <Paragraphs>107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81</cp:revision>
  <dcterms:created xsi:type="dcterms:W3CDTF">2018-02-26T05:19:39Z</dcterms:created>
  <dcterms:modified xsi:type="dcterms:W3CDTF">2020-04-29T09:07:06Z</dcterms:modified>
</cp:coreProperties>
</file>