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F815-ECCD-46D2-B804-34FF32A4BD1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2113-D901-476B-B08D-D2DA47BE6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113-D901-476B-B08D-D2DA47BE60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66BAB3-A31D-4EAC-80C1-F1CD14D28CC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F4972-01E6-4AC8-9D4C-921752CB4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BF26-5A6D-409A-9AB8-6874A5F81B5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70C6-5C32-473F-86DD-0CF16A9F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AB53-FE1D-4AF1-9785-5AA55102281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262B-D55E-4BEF-BEE2-47D983CA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4DC8-57E7-473C-91EA-3F8B2D5F9A6C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1B2F-FA9F-4815-90D8-60350A988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0E26D2-AF03-4EB7-B502-9E9D64DEE92A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67D52-B3BB-4C00-A725-8B7D488E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3D23-C4B4-49AE-B7A0-F82D0D110CDC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A449-1CDA-4D59-B92A-61931323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0982-ACD0-4F04-BC3D-BB2A689F96B3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556E-31B5-4BA9-B487-584066520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1F09-39BF-45DB-8AA4-31F1542C5DD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DCB5-5659-4342-B084-AF5CFF2A0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6682E3-EEEB-4EC9-9431-CED726DD0C3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F24B5-F462-4BAD-AC98-19E4EA1E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E3C2-7D73-4A45-B667-17A314BD59F6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569E-F7DB-44B8-9979-127CB6792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4C4C8-85ED-438C-88F0-206664CF9065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166605-C1F4-4383-9358-DFE59F446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14CC74-8A9A-44F9-B08C-8C90E22EFFA0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1B9E79A-14EF-4FFD-B5DA-CB39F9C14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13" r:id="rId5"/>
    <p:sldLayoutId id="2147483814" r:id="rId6"/>
    <p:sldLayoutId id="2147483820" r:id="rId7"/>
    <p:sldLayoutId id="2147483815" r:id="rId8"/>
    <p:sldLayoutId id="2147483821" r:id="rId9"/>
    <p:sldLayoutId id="2147483816" r:id="rId10"/>
    <p:sldLayoutId id="2147483817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217.imageshack.us/i/9440.gif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img217.imageshack.us/img217/9411/9440.gif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6600CC"/>
                </a:solidFill>
              </a:rPr>
              <a:t>Жизнь</a:t>
            </a:r>
            <a:br>
              <a:rPr lang="ru-RU" sz="5400" dirty="0" smtClean="0">
                <a:solidFill>
                  <a:srgbClr val="6600CC"/>
                </a:solidFill>
              </a:rPr>
            </a:br>
            <a:r>
              <a:rPr lang="ru-RU" sz="5400" dirty="0" smtClean="0">
                <a:solidFill>
                  <a:srgbClr val="6600CC"/>
                </a:solidFill>
              </a:rPr>
              <a:t>замечательных</a:t>
            </a:r>
            <a:br>
              <a:rPr lang="ru-RU" sz="5400" dirty="0" smtClean="0">
                <a:solidFill>
                  <a:srgbClr val="6600CC"/>
                </a:solidFill>
              </a:rPr>
            </a:br>
            <a:r>
              <a:rPr lang="ru-RU" sz="5400" dirty="0" smtClean="0">
                <a:solidFill>
                  <a:srgbClr val="6600CC"/>
                </a:solidFill>
              </a:rPr>
              <a:t>людей</a:t>
            </a:r>
            <a:endParaRPr lang="ru-RU" sz="5400" dirty="0">
              <a:solidFill>
                <a:srgbClr val="6600CC"/>
              </a:solidFill>
            </a:endParaRPr>
          </a:p>
        </p:txBody>
      </p:sp>
      <p:pic>
        <p:nvPicPr>
          <p:cNvPr id="6149" name="Picture 5" descr="http://img217.imageshack.us/img217/9411/9440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596" y="642918"/>
            <a:ext cx="200025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0" y="2571744"/>
            <a:ext cx="7858180" cy="28575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48719"/>
              </a:avLst>
            </a:prstTxWarp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Фридерик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Шопен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 rot="1048672">
            <a:off x="2022508" y="5561138"/>
            <a:ext cx="5382899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>
            <a:norm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400" b="1" dirty="0">
                <a:latin typeface="+mn-lt"/>
                <a:cs typeface="+mn-cs"/>
              </a:rPr>
              <a:t>Презентация для </a:t>
            </a:r>
            <a:r>
              <a:rPr lang="ru-RU" sz="1400" b="1" dirty="0" smtClean="0">
                <a:latin typeface="+mn-lt"/>
                <a:cs typeface="+mn-cs"/>
              </a:rPr>
              <a:t>детей, педагогов </a:t>
            </a:r>
            <a:r>
              <a:rPr lang="ru-RU" sz="1400" b="1" dirty="0">
                <a:latin typeface="+mn-lt"/>
                <a:cs typeface="+mn-cs"/>
              </a:rPr>
              <a:t>и </a:t>
            </a:r>
            <a:r>
              <a:rPr lang="ru-RU" sz="1400" b="1" dirty="0" smtClean="0">
                <a:latin typeface="+mn-lt"/>
                <a:cs typeface="+mn-cs"/>
              </a:rPr>
              <a:t>родителей.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214555"/>
            <a:ext cx="435770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Инструмента, который вы слышали, когда играл Шопен, никогда не существовало; он становился таким под его пальцами…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Джорж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Матиас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9218" name="Picture 2" descr="DSC00176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1472" y="500041"/>
            <a:ext cx="3357586" cy="59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714488"/>
            <a:ext cx="435770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Порою просто поражает, как сходна в эти годы жизнь Шопена с жизнью Мицкевича.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И как же велик их вклад в эту борьбу, хотя они не принимали участия в восстании.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Я.Ивашкевич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0242" name="Picture 2" descr="DSC0017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86380" y="428603"/>
            <a:ext cx="3382969" cy="59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000108"/>
            <a:ext cx="435770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Хочу воспользоваться этим случаем, чтобы повторить еще раз, даже рискуя показаться однообразным, что мои чувства по отношению к тебе и мое восхищение тобой, останутся неизменными, и ты можешь располагать мной во всех случаях, как своим другом.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Ф.Лист – Ф.Шопену. 26 февраля 1843 года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1266" name="Picture 2" descr="DSC00178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42910" y="571479"/>
            <a:ext cx="3357586" cy="59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14422"/>
            <a:ext cx="43577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Ни одна душа не была более благородной, более бескорыстной, ничья дружба более надежной и честной, ничей ум более блестящим в веселости, ничей рассудок более серьезным и исчерпывающим.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«История моей жизни» Ж.Санд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2290" name="Picture 2" descr="DSC0018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86380" y="500042"/>
            <a:ext cx="3382969" cy="59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000108"/>
            <a:ext cx="4357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3314" name="Picture 2" descr="DSC0018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1472" y="500042"/>
            <a:ext cx="3357586" cy="59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1000108"/>
            <a:ext cx="435770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Жить буду, вероятно, в чудеснейшем монастыре, расположенном в самом красивом месте на свете: море, горы, пальмы, кладбище, храм крестоносцев, развалины мечетей, старые тысячелетние оливковые деревья. 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 – Юлиану Фонтане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в Париж</a:t>
            </a:r>
          </a:p>
          <a:p>
            <a:endParaRPr lang="ru-RU" sz="2400" dirty="0" smtClean="0"/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435770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 же ни беспокоиться, ни радоваться уже не в состоянии – совсем перестал что-либо чувствовать – только прозябаю и жду, чтобы это поскорей кончилось. На будущей неделе еду в  Шотландию,… Что я буду делать с собой потом – не знаю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 –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Войцеху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Гжимале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в Париж.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Лондон, 18 июля 1848 год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5361" name="Picture 1" descr="DSC0018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86380" y="428604"/>
            <a:ext cx="3375031" cy="59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857232"/>
            <a:ext cx="435770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Как мучительно писалась она, какими горькими слезами плакал художник, прощаясь навсегда с тем, что составляло всю сущность его жизни – даром творчества! Мазурка эта была лебединою песнею поэта, последним тяжким вздохом его; от нее болезненно сжимается сердце слушателя.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Н.Ф.Христианович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14337" name="Picture 1" descr="DSC0018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0034" y="428603"/>
            <a:ext cx="3357586" cy="59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8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429625" cy="1928826"/>
          </a:xfrm>
        </p:spPr>
        <p:txBody>
          <a:bodyPr/>
          <a:lstStyle/>
          <a:p>
            <a:pPr marL="36513">
              <a:spcBef>
                <a:spcPct val="0"/>
              </a:spcBef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marL="36513" algn="ctr">
              <a:spcBef>
                <a:spcPct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Непомнящий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Л.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– М.: Изобразительное искусство, 1980г.</a:t>
            </a:r>
          </a:p>
          <a:p>
            <a:pPr marL="36513">
              <a:spcBef>
                <a:spcPct val="0"/>
              </a:spcBef>
            </a:pP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 bwMode="auto">
          <a:xfrm>
            <a:off x="214282" y="1785938"/>
            <a:ext cx="8572531" cy="321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</a:bodyPr>
          <a:lstStyle/>
          <a:p>
            <a:pPr marL="36513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Используемый материал:</a:t>
            </a:r>
          </a:p>
          <a:p>
            <a:pPr marL="3651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785794"/>
            <a:ext cx="4057624" cy="5143536"/>
          </a:xfrm>
        </p:spPr>
        <p:txBody>
          <a:bodyPr>
            <a:normAutofit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Немногие из великих композиторов, чьи имена вписаны в историю мировой культуры, завоевали столь горячее признание и вызвали столь живой отклик в сердцах миллионов слушателей во всем мире, как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Фридерик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Шопен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371600" y="5113338"/>
            <a:ext cx="77724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 smtClean="0"/>
              <a:t>.</a:t>
            </a:r>
          </a:p>
        </p:txBody>
      </p:sp>
      <p:pic>
        <p:nvPicPr>
          <p:cNvPr id="1026" name="Picture 2" descr="DSC00168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71525" y="392474"/>
            <a:ext cx="3943351" cy="6108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13338"/>
            <a:ext cx="7772400" cy="1744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1538" y="1714488"/>
            <a:ext cx="77724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40719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Его искусство глубоко, по существу своему демократично и вседоступно,  как жизнь сердца…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Б.Асафьев.  «Мазурки» Шопена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2050" name="Picture 2" descr="DSC00169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72066" y="642918"/>
            <a:ext cx="3286147" cy="58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13338"/>
            <a:ext cx="7772400" cy="1744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428604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День столь прекрасный вновь наступает!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День, что всегда нам так дорог и мил,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Радостно сердце мое желает,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Чтоб счастливо долгие годы ты жил.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Пусть небо дарит тебе щедрой рукою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Здоровье, бодрость, удачу, покой!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Ф.Шопен. Варшава, 6 декабря 1817 год</a:t>
            </a: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3074" name="Picture 2" descr="DSC00170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42910" y="500041"/>
            <a:ext cx="3429024" cy="60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13338"/>
            <a:ext cx="7772400" cy="1744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4357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Автор этого польского танца – мальчик, которому только что минуло восемь… доподлинный музыкант, гений, ибо он с величайшей легкостью и незаурядным вкусом исполняет на фортепиано труднейшие пьесы.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«Варшавский дневник». Январь 1818 год</a:t>
            </a:r>
          </a:p>
          <a:p>
            <a:pPr marL="36576" lvl="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4098" name="Picture 2" descr="DSC0017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14942" y="500042"/>
            <a:ext cx="3357586" cy="59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13338"/>
            <a:ext cx="7772400" cy="1744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857364"/>
            <a:ext cx="45720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Он был поляком и писал субъективно, но его объектом стал весь польский народ, поющий в его музыке.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Антон Рубинштейн</a:t>
            </a:r>
          </a:p>
          <a:p>
            <a:pPr algn="ctr"/>
            <a:r>
              <a:rPr lang="ru-RU" dirty="0" smtClean="0"/>
              <a:t> </a:t>
            </a:r>
          </a:p>
          <a:p>
            <a:pPr marL="36576" lvl="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5122" name="Picture 2" descr="DSC0017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1472" y="428603"/>
            <a:ext cx="3357586" cy="59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43577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 меня наверху есть комната, там мне будет удобно, к ней ведет отдельная лестница из гардеробной. Там у меня будет старое фортепиано, старый столик, этот уголок будет моим убежищем.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 –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Тирусу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Войцеховскому в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Поружен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 Варшава, 27 декабря 1828 год</a:t>
            </a: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6146" name="Picture 2" descr="DSC0017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72066" y="500042"/>
            <a:ext cx="3429024" cy="609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000108"/>
            <a:ext cx="43577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Ведь у меня уже есть свой идеал, которому я посвящаю адажио моего концерта /фа-минор/ и который сегодня утром вдохновил меня на сочинение посылаемого тебе вальса.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 – Т.Войцеховскому.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 октября 1829 год</a:t>
            </a:r>
          </a:p>
          <a:p>
            <a:r>
              <a:rPr lang="ru-RU" sz="2400" b="1" dirty="0" smtClean="0"/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7170" name="Picture 2" descr="DSC0017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1472" y="428603"/>
            <a:ext cx="3429024" cy="60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-КЕЙС\АРХИВ 2011-2012\8-ПЕДАГОГИ\цветочны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357298"/>
            <a:ext cx="435770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 думаю, что уезжаю для того, чтобы навсегда забыть о доме, думаю, что еду умирать, а так, должно быть, горько умирать на чужбине, не там, где жил.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Ф.Шопен – Т.Войцеховскому.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Сентябрь 1830 года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36576" lvl="0"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b="1" dirty="0" smtClean="0"/>
          </a:p>
        </p:txBody>
      </p:sp>
      <p:pic>
        <p:nvPicPr>
          <p:cNvPr id="8194" name="Picture 2" descr="DSC0017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86380" y="428604"/>
            <a:ext cx="3444882" cy="61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629</TotalTime>
  <Words>544</Words>
  <Application>Microsoft Office PowerPoint</Application>
  <PresentationFormat>Экран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Жизнь замечательных людей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НОБРЯ –  ДЕНЬ НАРОДНОГО  ЕДИНСТВА</dc:title>
  <dc:creator>Admin</dc:creator>
  <cp:lastModifiedBy>Галина</cp:lastModifiedBy>
  <cp:revision>83</cp:revision>
  <dcterms:created xsi:type="dcterms:W3CDTF">2011-10-21T17:53:29Z</dcterms:created>
  <dcterms:modified xsi:type="dcterms:W3CDTF">2020-04-21T09:29:31Z</dcterms:modified>
</cp:coreProperties>
</file>