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0" r:id="rId4"/>
    <p:sldId id="267" r:id="rId5"/>
    <p:sldId id="262" r:id="rId6"/>
    <p:sldId id="266" r:id="rId7"/>
    <p:sldId id="268" r:id="rId8"/>
    <p:sldId id="269" r:id="rId9"/>
    <p:sldId id="271" r:id="rId10"/>
    <p:sldId id="272" r:id="rId11"/>
    <p:sldId id="264" r:id="rId12"/>
    <p:sldId id="265" r:id="rId13"/>
  </p:sldIdLst>
  <p:sldSz cx="12192000" cy="6858000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87276" autoAdjust="0"/>
  </p:normalViewPr>
  <p:slideViewPr>
    <p:cSldViewPr snapToGrid="0">
      <p:cViewPr varScale="1">
        <p:scale>
          <a:sx n="63" d="100"/>
          <a:sy n="63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922" y="-108"/>
      </p:cViewPr>
      <p:guideLst>
        <p:guide orient="horz" pos="3043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7E9B-CF2D-4581-A601-F6AF2ECF057A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710E-29E9-4A38-AD5A-AD70D09A4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37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7A492-EBBD-41A8-BF41-0DB7E5E5E95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2075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589463"/>
            <a:ext cx="5505450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B99B0-1C53-4997-A9C5-B0B7BD48D4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Дни </a:t>
            </a:r>
            <a:r>
              <a:rPr lang="ru-RU" sz="14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осенью становятся короче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Дует холодный ветер. Часто идёт дождь.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99B0-1C53-4997-A9C5-B0B7BD48D4A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Листья на деревьях желтеют и опадают. Вянет трава и цветы.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99B0-1C53-4997-A9C5-B0B7BD48D4A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Птицы собираются в стаи и улетают в тёплые края.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99B0-1C53-4997-A9C5-B0B7BD48D4A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Люди надевают тёплую одежду, непромокаемую обувь. Природа вся преобразилась. На кустах и деревьях пожелтела листва, пожухла трава. Только ель и сосна по-прежнему стоят зелёные.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99B0-1C53-4997-A9C5-B0B7BD48D4A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Пахнет прелой листвой. Холодный ветер обрывает золотые листья и уносит их. Только могучий дуб ещё крепко держит свою листву.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99B0-1C53-4997-A9C5-B0B7BD48D4A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эту пору все животные готовятся к зиме. Звери 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«надели»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зимние шубы. Белки заготавливают на зиму орехи, грибы.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99B0-1C53-4997-A9C5-B0B7BD48D4A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Насекомые прячутся в коре деревьев и опавших листьях, засыпают до весны.</a:t>
            </a:r>
            <a:endParaRPr lang="ru-RU" sz="1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99B0-1C53-4997-A9C5-B0B7BD48D4A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Скоро наступят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холода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 всё покроется снегом.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99B0-1C53-4997-A9C5-B0B7BD48D4A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08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99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16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40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74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83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19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10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6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8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C424-E27A-4559-BA05-B1CC9C4506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0C65-27FF-4528-B071-98581DBF5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2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500" y="863600"/>
            <a:ext cx="4584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ГБДОУ д</a:t>
            </a:r>
            <a:r>
              <a:rPr lang="en-US" sz="4000" dirty="0" smtClean="0">
                <a:solidFill>
                  <a:schemeClr val="bg2"/>
                </a:solidFill>
              </a:rPr>
              <a:t>/</a:t>
            </a:r>
            <a:r>
              <a:rPr lang="ru-RU" sz="4000" dirty="0" smtClean="0">
                <a:solidFill>
                  <a:schemeClr val="bg2"/>
                </a:solidFill>
              </a:rPr>
              <a:t>с №77 Приморского р-на     г. Санкт Петербург    Педагог:                       Тарасова Н.А.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400" y="4368800"/>
            <a:ext cx="873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/>
                </a:solidFill>
              </a:rPr>
              <a:t>Приметы осени.</a:t>
            </a:r>
            <a:endParaRPr lang="ru-RU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86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go3.imgsmail.ru/imgpreview?key=65f79b2427f456a7&amp;mb=imgdb_preview_1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5814" y="-255494"/>
            <a:ext cx="13232616" cy="8217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1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500" y="3187700"/>
            <a:ext cx="859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/>
                </a:solidFill>
              </a:rPr>
              <a:t>Спасибо за внимание!!!</a:t>
            </a:r>
            <a:endParaRPr lang="ru-RU" sz="4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8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3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9" y="292100"/>
            <a:ext cx="2969752" cy="2527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60" y="0"/>
            <a:ext cx="3659090" cy="2921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19" y="450850"/>
            <a:ext cx="3544791" cy="2368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8" y="3619500"/>
            <a:ext cx="3350751" cy="2328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05" y="3099593"/>
            <a:ext cx="4864100" cy="3630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8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yjulia.ru/data/cache/2012/12/02/1122955_5170-650x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069" y="-169817"/>
            <a:ext cx="12618720" cy="777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7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.ru/misc/i/gallery/27224/636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33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bee-garden.ru/wp-content/uploads/bereza-derevo-foto-i-opisanie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.picture-russia.ru/wpic/l/4/7/4715500599ec81e7f5ad69359f5a5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9817"/>
            <a:ext cx="12192000" cy="7027817"/>
          </a:xfrm>
          <a:prstGeom prst="rect">
            <a:avLst/>
          </a:prstGeom>
          <a:noFill/>
        </p:spPr>
      </p:pic>
      <p:pic>
        <p:nvPicPr>
          <p:cNvPr id="27652" name="Picture 4" descr="http://sweden4rus.nu/img/visual/fotos/original/14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18958"/>
            <a:ext cx="12192000" cy="6976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700" name="Picture 4" descr="http://heaclub.ru/tim/d3cb239766cf152c7306b147f3b4dc25/yozhik---totemnoe-zhivotnoe-imeni-nata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1246" y="0"/>
            <a:ext cx="5490754" cy="3433167"/>
          </a:xfrm>
          <a:prstGeom prst="rect">
            <a:avLst/>
          </a:prstGeom>
          <a:noFill/>
        </p:spPr>
      </p:pic>
      <p:pic>
        <p:nvPicPr>
          <p:cNvPr id="29702" name="Picture 6" descr="https://img-fotki.yandex.ru/get/4414/109064684.bf/0_7d6bd_5f86fc8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13909"/>
            <a:ext cx="5486399" cy="3344090"/>
          </a:xfrm>
          <a:prstGeom prst="rect">
            <a:avLst/>
          </a:prstGeom>
          <a:noFill/>
        </p:spPr>
      </p:pic>
      <p:pic>
        <p:nvPicPr>
          <p:cNvPr id="29704" name="Picture 8" descr="https://poklopu.ru/wp-content/uploads/2017/02/Myshi-aktivny-oseny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447211" cy="3524251"/>
          </a:xfrm>
          <a:prstGeom prst="rect">
            <a:avLst/>
          </a:prstGeom>
          <a:noFill/>
        </p:spPr>
      </p:pic>
      <p:pic>
        <p:nvPicPr>
          <p:cNvPr id="29706" name="Picture 10" descr="https://img-fotki.yandex.ru/get/16165/83112781.ad/0_c27e4_7afed1ad_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1246" y="3422469"/>
            <a:ext cx="5490754" cy="3435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95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166</Words>
  <Application>Microsoft Office PowerPoint</Application>
  <PresentationFormat>Произвольный</PresentationFormat>
  <Paragraphs>19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Ruslan</cp:lastModifiedBy>
  <cp:revision>17</cp:revision>
  <cp:lastPrinted>2019-10-13T08:42:41Z</cp:lastPrinted>
  <dcterms:created xsi:type="dcterms:W3CDTF">2019-10-13T07:39:16Z</dcterms:created>
  <dcterms:modified xsi:type="dcterms:W3CDTF">2020-04-17T16:25:20Z</dcterms:modified>
</cp:coreProperties>
</file>