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5" r:id="rId8"/>
    <p:sldId id="267" r:id="rId9"/>
    <p:sldId id="268" r:id="rId10"/>
    <p:sldId id="269" r:id="rId11"/>
    <p:sldId id="271" r:id="rId12"/>
    <p:sldId id="272" r:id="rId13"/>
    <p:sldId id="270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898A-A5F5-479F-9568-41052AE6EAF0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4D79-FAD4-4121-8357-2E6AA848D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2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4D79-FAD4-4121-8357-2E6AA848D1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6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2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1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7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1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0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8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6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D52B-DB27-40EF-B481-264995EB4796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B29F-3998-4209-B584-5AADC0D4E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84412" y="1"/>
            <a:ext cx="10515600" cy="2690335"/>
          </a:xfrm>
        </p:spPr>
        <p:txBody>
          <a:bodyPr>
            <a:normAutofit fontScale="25000" lnSpcReduction="20000"/>
          </a:bodyPr>
          <a:lstStyle/>
          <a:p>
            <a:endParaRPr lang="ru-RU" sz="4000" b="1" dirty="0" smtClean="0"/>
          </a:p>
          <a:p>
            <a:pPr marL="0" indent="0" algn="ctr">
              <a:buNone/>
            </a:pPr>
            <a:r>
              <a:rPr lang="ru-RU" sz="16000" b="1" dirty="0" smtClean="0"/>
              <a:t>Творческий проект </a:t>
            </a:r>
          </a:p>
          <a:p>
            <a:pPr marL="0" indent="0" algn="ctr">
              <a:buNone/>
            </a:pPr>
            <a:r>
              <a:rPr lang="ru-RU" sz="12300" dirty="0" smtClean="0"/>
              <a:t> «</a:t>
            </a:r>
            <a:r>
              <a:rPr lang="ru-RU" sz="12300" dirty="0" smtClean="0">
                <a:solidFill>
                  <a:srgbClr val="0070C0"/>
                </a:solidFill>
              </a:rPr>
              <a:t>Мини мопед </a:t>
            </a:r>
            <a:r>
              <a:rPr lang="ru-RU" sz="12300" dirty="0" smtClean="0"/>
              <a:t>«</a:t>
            </a:r>
            <a:r>
              <a:rPr lang="ru-RU" sz="12300" dirty="0" err="1" smtClean="0">
                <a:solidFill>
                  <a:srgbClr val="C00000"/>
                </a:solidFill>
              </a:rPr>
              <a:t>Филипок</a:t>
            </a:r>
            <a:r>
              <a:rPr lang="ru-RU" sz="12300" dirty="0" smtClean="0"/>
              <a:t>».</a:t>
            </a:r>
          </a:p>
          <a:p>
            <a:pPr marL="0" indent="0" algn="ctr">
              <a:buNone/>
            </a:pPr>
            <a:r>
              <a:rPr lang="ru-RU" sz="12300" dirty="0" smtClean="0"/>
              <a:t/>
            </a:r>
            <a:br>
              <a:rPr lang="ru-RU" sz="12300" dirty="0" smtClean="0"/>
            </a:br>
            <a:r>
              <a:rPr lang="ru-RU" sz="12300" dirty="0" err="1"/>
              <a:t>Д</a:t>
            </a:r>
            <a:r>
              <a:rPr lang="ru-RU" sz="12300" dirty="0" err="1" smtClean="0"/>
              <a:t>ятлев</a:t>
            </a:r>
            <a:r>
              <a:rPr lang="ru-RU" sz="12300" dirty="0" smtClean="0"/>
              <a:t>  Александр </a:t>
            </a:r>
            <a:br>
              <a:rPr lang="ru-RU" sz="12300" dirty="0" smtClean="0"/>
            </a:br>
            <a:r>
              <a:rPr lang="ru-RU" sz="12300" dirty="0" smtClean="0"/>
              <a:t>8класс</a:t>
            </a:r>
            <a:br>
              <a:rPr lang="ru-RU" sz="12300" dirty="0" smtClean="0"/>
            </a:br>
            <a:r>
              <a:rPr lang="ru-RU" altLang="ru-RU" sz="123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4" y="2875002"/>
            <a:ext cx="5163671" cy="36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мини мопеда « </a:t>
            </a:r>
            <a:r>
              <a:rPr lang="ru-RU" dirty="0" err="1" smtClean="0">
                <a:solidFill>
                  <a:srgbClr val="FF0000"/>
                </a:solidFill>
              </a:rPr>
              <a:t>Филипок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5" y="1954306"/>
            <a:ext cx="5084608" cy="40877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53" y="2009215"/>
            <a:ext cx="5647765" cy="40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 глушителя и подножки.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861484"/>
            <a:ext cx="5640419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658" y="1861484"/>
            <a:ext cx="55581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Осталось совсем не много  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61" y="2139109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306" y="2151528"/>
            <a:ext cx="6006353" cy="43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он красавец « </a:t>
            </a:r>
            <a:r>
              <a:rPr lang="ru-RU" dirty="0" err="1" smtClean="0">
                <a:solidFill>
                  <a:srgbClr val="FF0000"/>
                </a:solidFill>
              </a:rPr>
              <a:t>Филипок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 готов!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28" y="2438214"/>
            <a:ext cx="5163671" cy="36038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215"/>
            <a:ext cx="4965832" cy="36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6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Экономическое обоснование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188"/>
            <a:ext cx="10515600" cy="573741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Сроки выполнения проекта               -30часов (15 занятий).</a:t>
            </a:r>
          </a:p>
          <a:p>
            <a:r>
              <a:rPr lang="ru-RU" dirty="0" smtClean="0"/>
              <a:t>2. Материальные затраты;       всего    - </a:t>
            </a:r>
            <a:r>
              <a:rPr lang="ru-RU" dirty="0" smtClean="0">
                <a:solidFill>
                  <a:srgbClr val="FF0000"/>
                </a:solidFill>
              </a:rPr>
              <a:t>5670р   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а) покупка запчастей                         - 5380р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Двигатель Д8                                 - 2000р.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.Катушка зажигания                        -350р.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.Карбюратор                                     - 900р.</a:t>
            </a:r>
          </a:p>
          <a:p>
            <a:pPr marL="0" indent="0">
              <a:buNone/>
            </a:pPr>
            <a:r>
              <a:rPr lang="ru-RU" dirty="0" smtClean="0"/>
              <a:t>             . Катушка статора магнето             -800р.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Контакты зажигания                     - 250р.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Свеча зажигания                            - 80р.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Глушитель б\у                                  - 300р.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Ручка газа с тросиком                    - 350р.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. Зеркала                                              - 350р.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б) краска 2 </a:t>
            </a:r>
            <a:r>
              <a:rPr lang="ru-RU" dirty="0" err="1" smtClean="0"/>
              <a:t>балончика</a:t>
            </a:r>
            <a:r>
              <a:rPr lang="ru-RU" dirty="0" smtClean="0"/>
              <a:t>                            -290р.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Примерная себестоимость мини мопеда « </a:t>
            </a:r>
            <a:r>
              <a:rPr lang="ru-RU" dirty="0" err="1" smtClean="0"/>
              <a:t>Филипок</a:t>
            </a:r>
            <a:r>
              <a:rPr lang="ru-RU" dirty="0" smtClean="0"/>
              <a:t>»  -</a:t>
            </a:r>
            <a:r>
              <a:rPr lang="ru-RU" dirty="0" smtClean="0">
                <a:solidFill>
                  <a:srgbClr val="FF0000"/>
                </a:solidFill>
              </a:rPr>
              <a:t>10 670 </a:t>
            </a:r>
            <a:r>
              <a:rPr lang="ru-RU" dirty="0" err="1" smtClean="0"/>
              <a:t>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5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0746"/>
            <a:ext cx="8952016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 smtClean="0"/>
              <a:t> </a:t>
            </a:r>
            <a:r>
              <a:rPr lang="ru-RU" altLang="ru-RU" sz="4000" b="1" dirty="0" smtClean="0">
                <a:solidFill>
                  <a:srgbClr val="000000"/>
                </a:solidFill>
              </a:rPr>
              <a:t>Содержание </a:t>
            </a:r>
            <a:br>
              <a:rPr lang="ru-RU" altLang="ru-RU" sz="4000" b="1" dirty="0" smtClean="0">
                <a:solidFill>
                  <a:srgbClr val="000000"/>
                </a:solidFill>
              </a:rPr>
            </a:br>
            <a:r>
              <a:rPr lang="ru-RU" altLang="ru-RU" sz="3600" b="1" dirty="0" smtClean="0">
                <a:solidFill>
                  <a:srgbClr val="000000"/>
                </a:solidFill>
              </a:rPr>
              <a:t> </a:t>
            </a:r>
            <a:r>
              <a:rPr lang="ru-RU" alt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1.Титульный лист.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2. Содержание.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3. Подготовительный этап- обоснование  проекта, поиск информации.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4 . Конструкторский этап- планирование и изучение технологии  изготовления.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5. Технологический этап-практическое выполнение проекта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6. Заключительный этап- оформление и защита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822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Обоснование  проекта.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. Поступило предложение участвовать в </a:t>
            </a:r>
            <a:r>
              <a:rPr lang="ru-RU" smtClean="0"/>
              <a:t>конкурсе                    « </a:t>
            </a:r>
            <a:r>
              <a:rPr lang="ru-RU" dirty="0" err="1" smtClean="0"/>
              <a:t>Техностарт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2. Проанализировав наличие материальных ресурсов и технических знаний и возможностей учащихся, приняли решение изготовить мини мопед с двигателем Д8.</a:t>
            </a:r>
          </a:p>
          <a:p>
            <a:r>
              <a:rPr lang="ru-RU" dirty="0" smtClean="0"/>
              <a:t>3. За выполнение проекта взялся </a:t>
            </a:r>
            <a:r>
              <a:rPr lang="ru-RU" dirty="0" err="1" smtClean="0"/>
              <a:t>Дятлев</a:t>
            </a:r>
            <a:r>
              <a:rPr lang="ru-RU" dirty="0" smtClean="0"/>
              <a:t> Александр  8кл. Он как раз закончил проект  по восстановлению скутера «</a:t>
            </a:r>
            <a:r>
              <a:rPr lang="ru-RU" dirty="0" err="1" smtClean="0"/>
              <a:t>Хонлинг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9615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6275"/>
          </a:xfrm>
        </p:spPr>
        <p:txBody>
          <a:bodyPr/>
          <a:lstStyle/>
          <a:p>
            <a:r>
              <a:rPr lang="ru-RU" dirty="0" smtClean="0"/>
              <a:t>1. Изучили информацию в интернете  все о мопедах « Рига»:</a:t>
            </a:r>
          </a:p>
          <a:p>
            <a:r>
              <a:rPr lang="ru-RU" dirty="0" smtClean="0"/>
              <a:t>      история создания мопедов «Рига-1» , «Рига-7», « Рига -26».</a:t>
            </a:r>
          </a:p>
          <a:p>
            <a:pPr marL="0" indent="0">
              <a:buNone/>
            </a:pPr>
            <a:r>
              <a:rPr lang="ru-RU" dirty="0" smtClean="0"/>
              <a:t>      Рига-1 .                              Рига-7.                             Рига -26.</a:t>
            </a:r>
          </a:p>
          <a:p>
            <a:pPr marL="0" indent="0">
              <a:buNone/>
            </a:pPr>
            <a:r>
              <a:rPr lang="ru-RU" dirty="0" smtClean="0"/>
              <a:t>С 1961по 1965 г.                 С 1966 по 1975г              С1982по1983г</a:t>
            </a:r>
          </a:p>
          <a:p>
            <a:pPr marL="0" indent="0">
              <a:buNone/>
            </a:pPr>
            <a:r>
              <a:rPr lang="ru-RU" dirty="0" smtClean="0"/>
              <a:t>200 тыс. мопедов.             Новый дизайн.                Мини-</a:t>
            </a:r>
            <a:r>
              <a:rPr lang="ru-RU" dirty="0" err="1" smtClean="0"/>
              <a:t>мокик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https://osssr.ru/wp-content/uploads/2019/03/2-46-1024x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6958"/>
            <a:ext cx="2904566" cy="17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osssr.ru/wp-content/uploads/2019/03/3-43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89" y="4566957"/>
            <a:ext cx="2918821" cy="17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osssr.ru/wp-content/uploads/2019/03/5-36-1024x5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61" y="4566957"/>
            <a:ext cx="2857292" cy="17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</p:spPr>
        <p:txBody>
          <a:bodyPr/>
          <a:lstStyle/>
          <a:p>
            <a:r>
              <a:rPr lang="ru-RU" dirty="0" smtClean="0"/>
              <a:t>Изучили конструкции других самодельных мини мопедов.</a:t>
            </a:r>
            <a:endParaRPr lang="ru-RU" dirty="0"/>
          </a:p>
        </p:txBody>
      </p:sp>
      <p:pic>
        <p:nvPicPr>
          <p:cNvPr id="3074" name="Picture 2" descr="мопед из бензопил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8" y="4786875"/>
            <a:ext cx="3240167" cy="20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barahla.net/images/photo/1/20120519/5314268/big/133744256671428800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8" y="2109225"/>
            <a:ext cx="3113647" cy="21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амодельный мини-мокик «Гномик» из журнала «Моделист-Конструктор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7" y="4786875"/>
            <a:ext cx="3197225" cy="20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am-stroitel.com/wp-content/uploads/2018/07/samodelny-moped-iz-benzopily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6" y="1918447"/>
            <a:ext cx="2871601" cy="24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мопед из мотоко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0" y="4786874"/>
            <a:ext cx="3132590" cy="20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94" y="1744476"/>
            <a:ext cx="3506506" cy="25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477"/>
            <a:ext cx="10515600" cy="1325563"/>
          </a:xfrm>
        </p:spPr>
        <p:txBody>
          <a:bodyPr/>
          <a:lstStyle/>
          <a:p>
            <a:r>
              <a:rPr lang="ru-RU" dirty="0" smtClean="0"/>
              <a:t>Планирование и  технология изготовления.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13040"/>
            <a:ext cx="10515600" cy="5244960"/>
          </a:xfrm>
        </p:spPr>
        <p:txBody>
          <a:bodyPr/>
          <a:lstStyle/>
          <a:p>
            <a:r>
              <a:rPr lang="ru-RU" dirty="0" smtClean="0"/>
              <a:t>1. Сбор и дефектация деталей для проекта.</a:t>
            </a:r>
          </a:p>
          <a:p>
            <a:r>
              <a:rPr lang="ru-RU" dirty="0" smtClean="0"/>
              <a:t>2. Изготовление рамы мини мопеда.</a:t>
            </a:r>
          </a:p>
          <a:p>
            <a:r>
              <a:rPr lang="ru-RU" dirty="0" smtClean="0"/>
              <a:t>3.  Сборка двигателя Д-8 с заменой </a:t>
            </a:r>
            <a:r>
              <a:rPr lang="ru-RU" dirty="0"/>
              <a:t>д</a:t>
            </a:r>
            <a:r>
              <a:rPr lang="ru-RU" dirty="0" smtClean="0"/>
              <a:t>ефектных деталей.</a:t>
            </a:r>
          </a:p>
          <a:p>
            <a:r>
              <a:rPr lang="ru-RU" dirty="0" smtClean="0"/>
              <a:t>4. </a:t>
            </a:r>
            <a:r>
              <a:rPr lang="ru-RU" dirty="0"/>
              <a:t> </a:t>
            </a:r>
            <a:r>
              <a:rPr lang="ru-RU" dirty="0" smtClean="0"/>
              <a:t>Техническое обслуживание системы зажигания.</a:t>
            </a:r>
          </a:p>
          <a:p>
            <a:r>
              <a:rPr lang="ru-RU" dirty="0" smtClean="0"/>
              <a:t>5. Установка на мопед деталей системы питания.</a:t>
            </a:r>
          </a:p>
          <a:p>
            <a:r>
              <a:rPr lang="ru-RU" dirty="0" smtClean="0"/>
              <a:t>6. Монтаж приводной цепи и ее защиты.</a:t>
            </a:r>
          </a:p>
          <a:p>
            <a:r>
              <a:rPr lang="ru-RU" dirty="0" smtClean="0"/>
              <a:t>7. Покраска и монтаж крыльев.</a:t>
            </a:r>
          </a:p>
          <a:p>
            <a:r>
              <a:rPr lang="ru-RU" dirty="0" smtClean="0"/>
              <a:t>8. Установка  опорной ножки.</a:t>
            </a:r>
          </a:p>
          <a:p>
            <a:r>
              <a:rPr lang="ru-RU" dirty="0" smtClean="0"/>
              <a:t>9 . Установка глушителя.</a:t>
            </a:r>
          </a:p>
          <a:p>
            <a:r>
              <a:rPr lang="ru-RU" dirty="0" smtClean="0"/>
              <a:t>10. Проверка в работе мини мопеда « </a:t>
            </a:r>
            <a:r>
              <a:rPr lang="ru-RU" dirty="0" err="1" smtClean="0"/>
              <a:t>Филипок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7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и дефектация деталей для проекта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31317"/>
            <a:ext cx="3518646" cy="247897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90" y="4131318"/>
            <a:ext cx="3715871" cy="247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46" y="1690688"/>
            <a:ext cx="3715871" cy="2415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51" y="1525826"/>
            <a:ext cx="3734762" cy="2562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05" y="4090193"/>
            <a:ext cx="3729317" cy="25626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9" y="1690688"/>
            <a:ext cx="3532093" cy="239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74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Технологический этап-</a:t>
            </a:r>
            <a:br>
              <a:rPr lang="ru-RU" dirty="0" smtClean="0"/>
            </a:br>
            <a:r>
              <a:rPr lang="ru-RU" dirty="0" smtClean="0"/>
              <a:t>выполнение проекта( сборка рамы мопеда)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144" y="1613040"/>
            <a:ext cx="3529852" cy="237504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6" y="1613040"/>
            <a:ext cx="3402915" cy="237504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66" y="1613040"/>
            <a:ext cx="3357282" cy="237504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6" y="4285130"/>
            <a:ext cx="3402916" cy="2375926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66" y="4285130"/>
            <a:ext cx="3402916" cy="2357998"/>
          </a:xfrm>
          <a:prstGeom prst="rect">
            <a:avLst/>
          </a:prstGeom>
        </p:spPr>
      </p:pic>
      <p:pic>
        <p:nvPicPr>
          <p:cNvPr id="9" name="Объект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90" y="4285131"/>
            <a:ext cx="3510492" cy="23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Сборка  и установка  двигателя Д-8 на раму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156" y="2425700"/>
            <a:ext cx="5181600" cy="3886200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Установка двигателя.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2425700"/>
            <a:ext cx="55878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418</Words>
  <Application>Microsoft Office PowerPoint</Application>
  <PresentationFormat>Широкоэкранный</PresentationFormat>
  <Paragraphs>60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</vt:lpstr>
      <vt:lpstr> Содержание    </vt:lpstr>
      <vt:lpstr>Обоснование  проекта.</vt:lpstr>
      <vt:lpstr>Поиск информации</vt:lpstr>
      <vt:lpstr>Изучили конструкции других самодельных мини мопедов.</vt:lpstr>
      <vt:lpstr>Планирование и  технология изготовления.</vt:lpstr>
      <vt:lpstr>Сбор и дефектация деталей для проекта</vt:lpstr>
      <vt:lpstr>Технологический этап- выполнение проекта( сборка рамы мопеда)</vt:lpstr>
      <vt:lpstr>Сборка  и установка  двигателя Д-8 на раму</vt:lpstr>
      <vt:lpstr>Сборка мини мопеда « Филипок»</vt:lpstr>
      <vt:lpstr>Установка  глушителя и подножки.</vt:lpstr>
      <vt:lpstr>Осталось совсем не много  ….</vt:lpstr>
      <vt:lpstr>Вот он красавец « Филипок» готов!</vt:lpstr>
      <vt:lpstr>Экономическое обоснование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 мопед «Филипок»</dc:title>
  <dc:creator>Александр Егоров</dc:creator>
  <cp:lastModifiedBy>Александр Егоров</cp:lastModifiedBy>
  <cp:revision>47</cp:revision>
  <dcterms:created xsi:type="dcterms:W3CDTF">2020-02-25T18:58:34Z</dcterms:created>
  <dcterms:modified xsi:type="dcterms:W3CDTF">2020-04-05T07:15:51Z</dcterms:modified>
</cp:coreProperties>
</file>