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81" r:id="rId19"/>
    <p:sldId id="280" r:id="rId20"/>
    <p:sldId id="278" r:id="rId21"/>
    <p:sldId id="279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6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9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75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1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07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8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7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0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3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9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E5F1-6128-478C-A6B1-4639C44B19A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26509D-45E5-4E5A-8219-1A28926B4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ru.wikipedia.org/wiki/%D0%91%D1%8B%D1%82%D0%BE%D0%B2%D0%B0%D1%8F_%D1%82%D0%B5%D1%85%D0%BD%D0%B8%D0%BA%D0%B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649" y="3244334"/>
            <a:ext cx="9308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«Кухня – не место для игр!»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0"/>
            <a:ext cx="1182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" y="0"/>
            <a:ext cx="12002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Pictures\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0"/>
            <a:ext cx="1200281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0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560" y="1662731"/>
            <a:ext cx="6096001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зимой, и летом</a:t>
            </a:r>
            <a:b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 в нем и лед.</a:t>
            </a:r>
            <a:b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Рыбу, суп, котлеты</a:t>
            </a:r>
            <a:b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нам сбережет.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40" y="1143329"/>
            <a:ext cx="570711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0" y="0"/>
            <a:ext cx="1200806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7241" y="772511"/>
            <a:ext cx="6274676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72" y="173031"/>
            <a:ext cx="6096000" cy="40116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 и вкусный суп сварить, 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чайник вскипятить, 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пожарить и испечь</a:t>
            </a:r>
            <a:b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людям… </a:t>
            </a:r>
            <a:r>
              <a:rPr lang="ru-RU" sz="40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(печь, электроплита)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86" y="630231"/>
            <a:ext cx="5754414" cy="62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0"/>
            <a:ext cx="1203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48" y="286851"/>
            <a:ext cx="11745311" cy="473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Познакомить детей с опасными предметами, находящимися на кухне.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представления детей об окружающей действительности, обогащать представления о бытовых приборах, закреплять знания о безопасном поведении в быту. Развивать познавательную активность детей, логическое мышление, память. Развивать речевую активность детей, поощрять стремление рассуждать, высказывать свое мнение. Воспитывать умение слушать товарищей, дополнять их ответы.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3" y="0"/>
            <a:ext cx="1198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0"/>
            <a:ext cx="12018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0"/>
            <a:ext cx="12018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3557"/>
            <a:ext cx="12192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такое бытовые приборы?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14532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Бытовая техника</a:t>
            </a:r>
            <a:endParaRPr lang="ru-RU" sz="2800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техника — электрические механические 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выполняют некоторые 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функции, такие как приготовление пищи или чистка.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5" y="2182368"/>
            <a:ext cx="9285890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6724" y="214241"/>
            <a:ext cx="9520620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горячие предметы есть на кухне?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137659"/>
            <a:ext cx="11445765" cy="55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318" y="0"/>
            <a:ext cx="8491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азовите опасные горячие предметы?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5" y="707887"/>
            <a:ext cx="11745310" cy="6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688" y="224198"/>
            <a:ext cx="10975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как вы думаете, можно ли играть на кухне? 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" y="932084"/>
            <a:ext cx="11366938" cy="58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0"/>
            <a:ext cx="12018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0"/>
            <a:ext cx="11887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0"/>
            <a:ext cx="1198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124</Words>
  <Application>Microsoft Office PowerPoint</Application>
  <PresentationFormat>Широкоэкранный</PresentationFormat>
  <Paragraphs>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11</cp:revision>
  <dcterms:created xsi:type="dcterms:W3CDTF">2020-02-17T04:10:22Z</dcterms:created>
  <dcterms:modified xsi:type="dcterms:W3CDTF">2020-02-20T08:36:54Z</dcterms:modified>
</cp:coreProperties>
</file>