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91" r:id="rId4"/>
    <p:sldId id="281" r:id="rId5"/>
    <p:sldId id="277" r:id="rId6"/>
    <p:sldId id="272" r:id="rId7"/>
    <p:sldId id="287" r:id="rId8"/>
    <p:sldId id="288" r:id="rId9"/>
    <p:sldId id="292" r:id="rId10"/>
    <p:sldId id="296" r:id="rId11"/>
    <p:sldId id="299" r:id="rId12"/>
    <p:sldId id="295" r:id="rId13"/>
    <p:sldId id="304" r:id="rId14"/>
    <p:sldId id="297" r:id="rId15"/>
    <p:sldId id="300" r:id="rId16"/>
    <p:sldId id="305" r:id="rId17"/>
    <p:sldId id="303" r:id="rId18"/>
    <p:sldId id="298" r:id="rId19"/>
    <p:sldId id="301" r:id="rId20"/>
    <p:sldId id="306" r:id="rId21"/>
    <p:sldId id="294" r:id="rId22"/>
    <p:sldId id="293" r:id="rId23"/>
    <p:sldId id="289" r:id="rId24"/>
    <p:sldId id="290" r:id="rId25"/>
    <p:sldId id="302" r:id="rId26"/>
    <p:sldId id="283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21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92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32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41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9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1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41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02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3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56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28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1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D6A3-5EEF-4442-8806-8035E871126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4F73-953D-4186-8836-C3B6A3106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97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8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7" Target="../media/image41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6.pn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1832"/>
            <a:ext cx="12192000" cy="7149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012" y="404739"/>
            <a:ext cx="10337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Муниципальное бюджетное </a:t>
            </a:r>
            <a:r>
              <a:rPr lang="ru-RU" sz="2400" b="1" dirty="0"/>
              <a:t>дошкольное образовательное учреждение</a:t>
            </a:r>
            <a:endParaRPr lang="ru-RU" sz="2400" dirty="0"/>
          </a:p>
          <a:p>
            <a:pPr algn="ctr"/>
            <a:r>
              <a:rPr lang="ru-RU" sz="2400" b="1" dirty="0" smtClean="0"/>
              <a:t>«Детский </a:t>
            </a:r>
            <a:r>
              <a:rPr lang="ru-RU" sz="2400" b="1" dirty="0"/>
              <a:t>сад № 1</a:t>
            </a:r>
            <a:r>
              <a:rPr lang="ru-RU" sz="2400" b="1" dirty="0" smtClean="0"/>
              <a:t>  комбинированного вида» г.  Микунь</a:t>
            </a:r>
            <a:endParaRPr lang="ru-RU" sz="24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081451" y="5172992"/>
            <a:ext cx="67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Подготовила: </a:t>
            </a:r>
            <a:r>
              <a:rPr lang="ru-RU" sz="1600" b="1" dirty="0" smtClean="0"/>
              <a:t>Жигунова Елена </a:t>
            </a:r>
            <a:r>
              <a:rPr lang="ru-RU" sz="1600" b="1" dirty="0" smtClean="0"/>
              <a:t>Геннадьевна</a:t>
            </a:r>
            <a:endParaRPr lang="ru-RU" sz="1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37485" y="6087980"/>
            <a:ext cx="14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2017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3634" y="1593669"/>
            <a:ext cx="6745299" cy="291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75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470648"/>
            <a:ext cx="13028706" cy="7328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Утренняя зарядка</a:t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Вам расскажем по порядку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здоровье сохранить.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Нужно день начать с зарядки,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Вслед за нами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повторить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9839">
            <a:off x="7507992" y="2296997"/>
            <a:ext cx="4423656" cy="270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1071">
            <a:off x="461139" y="2340231"/>
            <a:ext cx="4455077" cy="282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5156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0"/>
            <a:ext cx="10515600" cy="2520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Культурно - гигиенические навыки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Каждый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раз после прогулки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Руки мы спешим помыть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Чтобы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не было микробов,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В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чистоте должны все жить!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1" y="1094206"/>
            <a:ext cx="3219909" cy="429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37" y="1131454"/>
            <a:ext cx="3215784" cy="428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0" y="3733970"/>
            <a:ext cx="4624250" cy="1424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7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7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Занятие «Чтобы зубик блестел»             Занятие </a:t>
            </a: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«Здоровое питание»</a:t>
            </a:r>
            <a:b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110">
            <a:off x="596295" y="1970238"/>
            <a:ext cx="4154697" cy="320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2299">
            <a:off x="6974200" y="1935581"/>
            <a:ext cx="4157556" cy="33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8811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2"/>
            <a:ext cx="12192000" cy="7117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24" y="365125"/>
            <a:ext cx="10451275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</a:t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</a:t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</a:t>
            </a:r>
            <a:r>
              <a:rPr lang="ru-RU" sz="3600" b="1" dirty="0" err="1" smtClean="0">
                <a:solidFill>
                  <a:srgbClr val="C00000"/>
                </a:solidFill>
                <a:latin typeface="Comic Sans MS" pitchFamily="66" charset="0"/>
              </a:rPr>
              <a:t>Суджок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  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Колкий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мячик в руки взяли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И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руках его помяли.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Побежит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не упадет,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Нам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здоровье принесёт.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1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5014">
            <a:off x="243840" y="2390532"/>
            <a:ext cx="4431037" cy="327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8211">
            <a:off x="7513912" y="2397167"/>
            <a:ext cx="4458164" cy="327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8811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6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13" y="169041"/>
            <a:ext cx="10515600" cy="14690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Прогулка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прогулку выходи,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Свежим воздухом дыши.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Только помни при уходе: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Одеваться по погоде!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4929">
            <a:off x="7956128" y="2048818"/>
            <a:ext cx="3862516" cy="271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7606">
            <a:off x="415923" y="2122420"/>
            <a:ext cx="3580900" cy="268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2936" y="3262607"/>
            <a:ext cx="4045116" cy="274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8214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0" y="0"/>
            <a:ext cx="122658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702" y="1240970"/>
            <a:ext cx="6622869" cy="4497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 качаюсь на качели,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 скакалочке скачу,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Ведь здоровый образ жизни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Очень я вести хочу.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414">
            <a:off x="788124" y="1631172"/>
            <a:ext cx="3078481" cy="393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667">
            <a:off x="8277017" y="1568413"/>
            <a:ext cx="3079006" cy="39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947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5895" cy="6964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364" y="165126"/>
            <a:ext cx="6622869" cy="49293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Труд на прогулке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Учат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садике трудиться, 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в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это пригодится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Будешь смолоду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трудиться 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Встретишь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старость без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забот.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 rot="20426766">
            <a:off x="874731" y="1736092"/>
            <a:ext cx="2407140" cy="357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 rot="1071934">
            <a:off x="9097373" y="1610507"/>
            <a:ext cx="2590800" cy="36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851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Здоровый сон</a:t>
            </a:r>
            <a:b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Мы во сне всегда растем,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Отдыхаем мы при том.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Набираемся здоровья,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Дружно, весело живем!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E:\Новая папка (2)\Зож 2017\20171013_122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86875">
            <a:off x="-4804" y="1860813"/>
            <a:ext cx="4600608" cy="318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Новая папка (2)\Зож 2017\20171013_12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71967">
            <a:off x="7652229" y="1830115"/>
            <a:ext cx="4600607" cy="329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3517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237"/>
            <a:ext cx="10515600" cy="34082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Вот  уже вставать пора!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Просыпайся, детвора!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Быстро встанем по порядку –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Дружно сделаем зарядку!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2932" flipH="1">
            <a:off x="7830881" y="2180676"/>
            <a:ext cx="3957170" cy="3059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7003">
            <a:off x="400872" y="2243286"/>
            <a:ext cx="3980089" cy="29220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42608" y="518843"/>
            <a:ext cx="5201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Зарядка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после сна</a:t>
            </a:r>
            <a:b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102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663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Витамины с грядки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Знают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взрослые и дети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Пользу витаминов этих: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Фрукты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, овощи на грядке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—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Со здоровьем все в порядке!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1"/>
            <a:ext cx="3897745" cy="292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50" y="1828801"/>
            <a:ext cx="3632969" cy="272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13" y="3422883"/>
            <a:ext cx="3768436" cy="282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336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600" cy="7248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1706" y="-376517"/>
            <a:ext cx="12393705" cy="7624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1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3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Пальчиковые игры</a:t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Наши ручки непростые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Наши ручки золотые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Спортом занимаются 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болезнями не знаются</a:t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 rot="20828001">
            <a:off x="404194" y="3152281"/>
            <a:ext cx="336028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 rot="491297">
            <a:off x="8848725" y="987754"/>
            <a:ext cx="2824719" cy="42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132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049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Сюжетно – ролевая игра «Больница»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Бедный доктор Айболит!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Третий день не ест не спит,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Он всю ночь лечить готов,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Чтобы каждый был здоров.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932">
            <a:off x="344300" y="2846119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66" y="1241301"/>
            <a:ext cx="3445164" cy="258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6" y="3825174"/>
            <a:ext cx="3485688" cy="261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3678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Дерево здоровья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37" y="1845566"/>
            <a:ext cx="3129993" cy="408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424">
            <a:off x="8861238" y="414236"/>
            <a:ext cx="2761624" cy="339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6921">
            <a:off x="637068" y="455302"/>
            <a:ext cx="2643847" cy="338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634">
            <a:off x="674939" y="3391099"/>
            <a:ext cx="2353532" cy="297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9345">
            <a:off x="8657088" y="3533545"/>
            <a:ext cx="3231439" cy="252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0065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+mn-lt"/>
              </a:rPr>
              <a:t>Цель: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сотрудничество с родителями по формированию у детей ценности здорового образа жизни</a:t>
            </a:r>
            <a:r>
              <a:rPr lang="ru-RU" sz="2700" b="1" dirty="0" smtClean="0">
                <a:latin typeface="+mn-lt"/>
              </a:rPr>
              <a:t>.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Задачи: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Привлечение родителей к проблеме оздоровления детей </a:t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* Вовлечение родителей в планирование здоровьесберегающих и оздоровительных мероприятий </a:t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* Пропаганда активного семейного отдыха</a:t>
            </a:r>
            <a:endParaRPr lang="ru-RU" sz="27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8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2062"/>
            <a:ext cx="1139298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Заполнение анкет и буклеты о ЗОЖ</a:t>
            </a:r>
            <a:b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9995">
            <a:off x="848143" y="1632198"/>
            <a:ext cx="3022794" cy="456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325">
            <a:off x="5412129" y="1993637"/>
            <a:ext cx="6077527" cy="387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4600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52"/>
            <a:ext cx="12279549" cy="6823048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0676" y="468736"/>
            <a:ext cx="8382798" cy="2393217"/>
          </a:xfrm>
          <a:prstGeom prst="rect">
            <a:avLst/>
          </a:prstGeom>
        </p:spPr>
      </p:pic>
      <p:pic>
        <p:nvPicPr>
          <p:cNvPr id="5" name="Рисунок 4" descr="4207824-8becd2b6210821db_714_auto_5_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612" y="1474644"/>
            <a:ext cx="6206246" cy="5238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2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3382" y="1982450"/>
            <a:ext cx="11165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Спасибо за внимание</a:t>
            </a:r>
            <a:endParaRPr lang="ru-RU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9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339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+mn-lt"/>
              </a:rPr>
              <a:t>Цель : </a:t>
            </a: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формировать  у ребенка осмысленного отношения к здоровому образу жизни человека</a:t>
            </a:r>
            <a:r>
              <a:rPr lang="ru-RU" sz="2700" b="1" dirty="0" smtClean="0">
                <a:latin typeface="+mn-lt"/>
              </a:rPr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600" b="1" dirty="0" smtClean="0">
                <a:latin typeface="+mn-lt"/>
              </a:rPr>
              <a:t>Задачи: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*способствовать развитию познавательного интереса к своему организму и его возможностям </a:t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*развивать у ребенка готовность самостоятельно и эффективно решать задачи, связанные с поддержанием, укреплением и сохранением своего здоровья</a:t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* воспитывать бережное и заботливое отношение к своему здоровью и здоровью окружающих</a:t>
            </a:r>
            <a:br>
              <a:rPr lang="ru-RU" sz="27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* совершенствовать практические навыки здорового образа жизни.</a:t>
            </a:r>
            <a:endParaRPr lang="ru-RU" sz="27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4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183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995082" y="215153"/>
            <a:ext cx="102466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cs typeface="Times New Roman" pitchFamily="18" charset="0"/>
              </a:rPr>
              <a:t>Здоровый </a:t>
            </a:r>
            <a:r>
              <a:rPr lang="ru-RU" sz="2200" b="1" dirty="0">
                <a:cs typeface="Times New Roman" pitchFamily="18" charset="0"/>
              </a:rPr>
              <a:t>образ жизни является предпосылкой для развития разных сторон жизнедеятельности человека, достижения им активного долголетия и полноценного выполнения социальных функций, для активного участия в трудовой, общественной, семейно-бытовой, досуговой формах жизнедеятельности. Как никогда остро перед педагогами, родителями и широкой общественностью стоит задача воспитания у подрастающего поколения бережного отношения к здоровью.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cs typeface="Times New Roman" pitchFamily="18" charset="0"/>
              </a:rPr>
              <a:t>Период </a:t>
            </a:r>
            <a:r>
              <a:rPr lang="ru-RU" sz="2200" b="1" dirty="0">
                <a:cs typeface="Times New Roman" pitchFamily="18" charset="0"/>
              </a:rPr>
              <a:t>дошкольного возраста является по-настоящему уникальным: столь интенсивного развития человек больше не переживает никогда – за 7 лет его формирование достигает невероятных высот, что становится возможным благодаря особому детскому потенциалу развития – психического и физического. В дошкольном возрасте формируются основные жизненные понятия, в том числе понятие здоровья и правильного здорового поведения. Полученные в этом возрасте представления порой бывают необычайно стойкими и ложатся в основу дальнейшего развития человека.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2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63071" y="201706"/>
            <a:ext cx="116317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cs typeface="Microsoft Uighur" panose="02000000000000000000" pitchFamily="2" charset="-78"/>
              </a:rPr>
              <a:t>В наши дни сбережение здоровья ребёнка является одним из основных запросов, которые предъявляются к современному обществу. По ФГОС это прежде всего создание благоприятных условий для полноценного проживания ребёнком дошкольного детства, формирование основ базовой культуры личности, всестороннее  развитие психических и физических качеств в соответствии с возрастными и индивидуальными особенностями, подготовка ребёнка к жизни в современном обществе.</a:t>
            </a:r>
            <a:endParaRPr lang="ru-RU" sz="2200" b="1" dirty="0">
              <a:cs typeface="Microsoft Uighur" panose="02000000000000000000" pitchFamily="2" charset="-78"/>
            </a:endParaRPr>
          </a:p>
          <a:p>
            <a:r>
              <a:rPr lang="ru-RU" sz="2200" b="1" dirty="0">
                <a:ea typeface="Calibri" panose="020F0502020204030204" pitchFamily="34" charset="0"/>
                <a:cs typeface="Microsoft Uighur" panose="02000000000000000000" pitchFamily="2" charset="-78"/>
              </a:rPr>
              <a:t>Внедрение ЗОЖ в детском саду рождает выработку человеческих ценностей у детей, таких как здоровье, ответственность за себя, выбор правильного поведения в различных жизненных ситуациях.</a:t>
            </a:r>
          </a:p>
          <a:p>
            <a:r>
              <a:rPr lang="ru-RU" sz="2200" b="1" dirty="0">
                <a:solidFill>
                  <a:srgbClr val="000000"/>
                </a:solidFill>
                <a:cs typeface="Microsoft Uighur" panose="02000000000000000000" pitchFamily="2" charset="-78"/>
              </a:rPr>
              <a:t>Проблема здоровья детей сегодня как никогда актуальна. В настоящее время можно с уверенностью утверждать, что именно воспитатели в состоянии многое сделать для здоровья своих воспитанников</a:t>
            </a:r>
            <a:r>
              <a:rPr lang="ru-RU" sz="2200" b="1" dirty="0" smtClean="0">
                <a:solidFill>
                  <a:srgbClr val="000000"/>
                </a:solidFill>
                <a:cs typeface="Microsoft Uighur" panose="02000000000000000000" pitchFamily="2" charset="-78"/>
              </a:rPr>
              <a:t>.</a:t>
            </a:r>
          </a:p>
          <a:p>
            <a:r>
              <a:rPr lang="ru-RU" sz="2200" b="1" dirty="0">
                <a:solidFill>
                  <a:srgbClr val="000000"/>
                </a:solidFill>
                <a:cs typeface="Microsoft Uighur" panose="02000000000000000000" pitchFamily="2" charset="-78"/>
              </a:rPr>
              <a:t>Мы должны работать так, чтобы воспитание и обучение дошкольников в детском саду не наносило ущерба здоровью детей.</a:t>
            </a:r>
            <a:endParaRPr lang="ru-RU" sz="2200" b="1" dirty="0">
              <a:solidFill>
                <a:srgbClr val="002060"/>
              </a:solidFill>
              <a:cs typeface="Microsoft Uighur" panose="02000000000000000000" pitchFamily="2" charset="-78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194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2966" y="214010"/>
            <a:ext cx="8595902" cy="512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73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269" y="496389"/>
            <a:ext cx="10515600" cy="8553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Условия 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>формирования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положительной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                                         мотивации 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>к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ЗОЖ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2200" b="1" dirty="0" smtClean="0">
                <a:latin typeface="+mn-lt"/>
              </a:rPr>
              <a:t>1.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 smtClean="0">
                <a:latin typeface="+mn-lt"/>
              </a:rPr>
              <a:t>Создание вокруг ребенка образовательной среды , наполненной терминами , символами , атрибутами ЗОЖ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 smtClean="0">
                <a:latin typeface="+mn-lt"/>
              </a:rPr>
              <a:t>   2.  Наличие в ближайшем окружении дошкольника людей ,которые ведут здоровый образ жизни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 smtClean="0">
                <a:latin typeface="+mn-lt"/>
              </a:rPr>
              <a:t>   3. Создание положительного эмоционального фона  на занятиях в ДОО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   4. Формирование активной позиции ребенка в освоении знаний , умений и навыков , которые носят валеологический характер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 smtClean="0">
                <a:latin typeface="+mn-lt"/>
              </a:rPr>
              <a:t>   5. Учет индивидуальных психофизиологических и типологических особенностей детей при организации занятий физкультурно – оздоровительной направленности </a:t>
            </a:r>
            <a:endParaRPr lang="ru-RU" sz="27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ОТ ЧЕГО ЗАВИСИТ ЗДОРОВЬЕ?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latin typeface="+mn-lt"/>
              </a:rPr>
              <a:t>Образ жизни – 55 %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Окружающая среда – 20%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Генетические факторы – 15%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Служба здравоохранения – 10%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821" y="4349931"/>
            <a:ext cx="7217924" cy="2224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5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7"/>
            <a:ext cx="12192000" cy="6828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635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2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144</Words>
  <Application>Microsoft Office PowerPoint</Application>
  <PresentationFormat>Произвольный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      Цель : формировать  у ребенка осмысленного отношения к здоровому образу жизни человека.  Задачи: *способствовать развитию познавательного интереса к своему организму и его возможностям  *развивать у ребенка готовность самостоятельно и эффективно решать задачи, связанные с поддержанием, укреплением и сохранением своего здоровья * воспитывать бережное и заботливое отношение к своему здоровью и здоровью окружающих * совершенствовать практические навыки здорового образа жизни.</vt:lpstr>
      <vt:lpstr>Слайд 4</vt:lpstr>
      <vt:lpstr>Слайд 5</vt:lpstr>
      <vt:lpstr>Слайд 6</vt:lpstr>
      <vt:lpstr>                 Условия формирования положительной                                          мотивации к ЗОЖ    1.  Создание вокруг ребенка образовательной среды , наполненной терминами , символами , атрибутами ЗОЖ     2.  Наличие в ближайшем окружении дошкольника людей ,которые ведут здоровый образ жизни     3. Создание положительного эмоционального фона  на занятиях в ДОО     4. Формирование активной позиции ребенка в освоении знаний , умений и навыков , которые носят валеологический характер      5. Учет индивидуальных психофизиологических и типологических особенностей детей при организации занятий физкультурно – оздоровительной направленности </vt:lpstr>
      <vt:lpstr>     ОТ ЧЕГО ЗАВИСИТ ЗДОРОВЬЕ?  Образ жизни – 55 % Окружающая среда – 20% Генетические факторы – 15% Служба здравоохранения – 10%</vt:lpstr>
      <vt:lpstr>Слайд 9</vt:lpstr>
      <vt:lpstr>   Утренняя зарядка   Вам расскажем по порядку Как здоровье сохранить. Нужно день начать с зарядки, Вслед за нами повторить </vt:lpstr>
      <vt:lpstr>                                        Культурно - гигиенические навыки             Каждый раз после прогулки Руки мы спешим помыть  Чтобы не было микробов,             В чистоте должны все жить!  </vt:lpstr>
      <vt:lpstr> Занятие «Чтобы зубик блестел»             Занятие «Здоровое питание»          </vt:lpstr>
      <vt:lpstr>                                                                          Суджок                                  Колкий мячик в руки взяли                                       И в руках его помяли.                                       Побежит, не упадет,                                       Нам здоровье принесёт.         </vt:lpstr>
      <vt:lpstr>       Прогулка  На прогулку выходи, Свежим воздухом дыши. Только помни при уходе: Одеваться по погоде!  </vt:lpstr>
      <vt:lpstr>            Я качаюсь на качели, На скакалочке скачу, Ведь здоровый образ жизни Очень я вести хочу.         </vt:lpstr>
      <vt:lpstr>                                              Труд на прогулке               Учат в садике трудиться,                    в жизни это пригодится                   Будешь смолоду трудиться                  Встретишь старость без забот.          </vt:lpstr>
      <vt:lpstr>   Здоровый сон  Мы во сне всегда растем, Отдыхаем мы при том. Набираемся здоровья, Дружно, весело живем!  </vt:lpstr>
      <vt:lpstr>Вот  уже вставать пора! Просыпайся, детвора! Быстро встанем по порядку – Дружно сделаем зарядку! </vt:lpstr>
      <vt:lpstr>Витамины с грядки  Знают взрослые и дети Пользу витаминов этих:       Фрукты, овощи на грядке  — Со здоровьем все в порядке! </vt:lpstr>
      <vt:lpstr>Пальчиковые игры   Наши ручки непростые Наши ручки золотые Спортом занимаются  С болезнями не знаются  </vt:lpstr>
      <vt:lpstr>Сюжетно – ролевая игра «Больница»  Бедный доктор Айболит! Третий день не ест не спит, Он всю ночь лечить готов, Чтобы каждый был здоров.   </vt:lpstr>
      <vt:lpstr>Дерево здоровья</vt:lpstr>
      <vt:lpstr>Слайд 23</vt:lpstr>
      <vt:lpstr>     Цель: сотрудничество с родителями по формированию у детей ценности здорового образа жизни.  Задачи:  * Привлечение родителей к проблеме оздоровления детей  * Вовлечение родителей в планирование здоровьесберегающих и оздоровительных мероприятий  * Пропаганда активного семейного отдыха</vt:lpstr>
      <vt:lpstr>Заполнение анкет и буклеты о ЗОЖ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Emachines</cp:lastModifiedBy>
  <cp:revision>163</cp:revision>
  <dcterms:created xsi:type="dcterms:W3CDTF">2016-11-20T13:11:58Z</dcterms:created>
  <dcterms:modified xsi:type="dcterms:W3CDTF">2020-01-15T17:59:55Z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1909192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