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F7C8-B18A-4705-ABFE-6800D6D2989F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C493-A1A9-46D8-BF2F-96C26267F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8232" cy="686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23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8232" cy="686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23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20</cp:revision>
  <dcterms:created xsi:type="dcterms:W3CDTF">2019-03-18T17:28:43Z</dcterms:created>
  <dcterms:modified xsi:type="dcterms:W3CDTF">2019-03-28T07:05:12Z</dcterms:modified>
</cp:coreProperties>
</file>