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24" autoAdjust="0"/>
    <p:restoredTop sz="94660"/>
  </p:normalViewPr>
  <p:slideViewPr>
    <p:cSldViewPr>
      <p:cViewPr varScale="1">
        <p:scale>
          <a:sx n="78" d="100"/>
          <a:sy n="78" d="100"/>
        </p:scale>
        <p:origin x="-11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F4302-A35F-40DA-AC80-DA3B8D4F1CEB}" type="datetimeFigureOut">
              <a:rPr lang="ru-RU"/>
              <a:pPr>
                <a:defRPr/>
              </a:pPr>
              <a:t>20.02.2019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36FDB-748F-4A0F-B5E6-64D160ACFE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A0D3F-FB5F-4F00-8829-B124C246A460}" type="datetimeFigureOut">
              <a:rPr lang="ru-RU"/>
              <a:pPr>
                <a:defRPr/>
              </a:pPr>
              <a:t>20.02.2019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70696-3B3E-458B-A7A9-E7A1539A13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AF960-AB8E-42F1-AC89-659D8DD07288}" type="datetimeFigureOut">
              <a:rPr lang="ru-RU"/>
              <a:pPr>
                <a:defRPr/>
              </a:pPr>
              <a:t>20.02.2019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5F9EA-A6EA-4208-85F5-3434FA3341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D1750-B0FC-40F5-AD0C-6F7C58C28628}" type="datetimeFigureOut">
              <a:rPr lang="ru-RU"/>
              <a:pPr>
                <a:defRPr/>
              </a:pPr>
              <a:t>20.02.2019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EB84E-0944-4F70-8CF4-51FFA77AC3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A69CD-1053-42B4-9DA7-7ACDAD1CFF95}" type="datetimeFigureOut">
              <a:rPr lang="ru-RU"/>
              <a:pPr>
                <a:defRPr/>
              </a:pPr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AE31D-6465-4C21-BA62-3ED72C10ED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4216B-0655-4C5F-AE48-AF39EB03390D}" type="datetimeFigureOut">
              <a:rPr lang="ru-RU"/>
              <a:pPr>
                <a:defRPr/>
              </a:pPr>
              <a:t>20.02.2019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1B529-AF3E-4A61-96A1-A42218538E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9B726-865E-47B6-B2B6-8F7655087EBF}" type="datetimeFigureOut">
              <a:rPr lang="ru-RU"/>
              <a:pPr>
                <a:defRPr/>
              </a:pPr>
              <a:t>20.02.2019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1E948-4EDA-4902-A826-8D7577A317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73ED5-467D-4793-B82E-5EE8570E606E}" type="datetimeFigureOut">
              <a:rPr lang="ru-RU"/>
              <a:pPr>
                <a:defRPr/>
              </a:pPr>
              <a:t>20.02.2019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FE9F2-66A7-4135-B309-EE9C57F984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4E817-7A04-4CC0-894D-77AFB1CC23E8}" type="datetimeFigureOut">
              <a:rPr lang="ru-RU"/>
              <a:pPr>
                <a:defRPr/>
              </a:pPr>
              <a:t>20.02.2019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A5819-9400-44D9-B0C2-54703341A5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C7C2F-AD04-4764-BC1D-81AF1B180E88}" type="datetimeFigureOut">
              <a:rPr lang="ru-RU"/>
              <a:pPr>
                <a:defRPr/>
              </a:pPr>
              <a:t>20.02.2019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EA20D-A092-4C1A-9EA5-E43860A3A9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C0A59-52F6-4042-8881-6AE2DAEECA49}" type="datetimeFigureOut">
              <a:rPr lang="ru-RU"/>
              <a:pPr>
                <a:defRPr/>
              </a:pPr>
              <a:t>20.02.2019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66D3B-39B9-4F60-AC0D-C1C79E7C36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074FE0-4685-42AA-9B7A-06B25C39FBF0}" type="datetimeFigureOut">
              <a:rPr lang="ru-RU"/>
              <a:pPr>
                <a:defRPr/>
              </a:pPr>
              <a:t>20.02.2019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467B0F8-1982-403F-928B-4FF1264590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12" r:id="rId2"/>
    <p:sldLayoutId id="2147483721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22" r:id="rId9"/>
    <p:sldLayoutId id="2147483718" r:id="rId10"/>
    <p:sldLayoutId id="214748371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Горизонтальный свиток 5"/>
          <p:cNvSpPr/>
          <p:nvPr/>
        </p:nvSpPr>
        <p:spPr>
          <a:xfrm>
            <a:off x="250825" y="981075"/>
            <a:ext cx="8572500" cy="392906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«Сохранение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здоровья детей и формирование устойчивых навыков здорового образа жизни через совершенствование системы просветительской  работы с родителями и приобщение к спортивным играм»</a:t>
            </a:r>
          </a:p>
        </p:txBody>
      </p:sp>
      <p:sp>
        <p:nvSpPr>
          <p:cNvPr id="7" name="Лента лицом вниз 6"/>
          <p:cNvSpPr/>
          <p:nvPr/>
        </p:nvSpPr>
        <p:spPr>
          <a:xfrm>
            <a:off x="1476375" y="5300663"/>
            <a:ext cx="5572125" cy="928687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Забудская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Т.А.</a:t>
            </a:r>
          </a:p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группа №5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1" name="Picture 5" descr="IMG_15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4071942"/>
            <a:ext cx="3357551" cy="251869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34822" name="Picture 6" descr="IMG_16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642918"/>
            <a:ext cx="3344862" cy="250825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34823" name="Picture 7" descr="IMG_160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357562"/>
            <a:ext cx="4381530" cy="328614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34824" name="Picture 8" descr="IMG_16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500042"/>
            <a:ext cx="4424362" cy="331787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5" name="Picture 5" descr="IMG_16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692150"/>
            <a:ext cx="4352925" cy="326548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35848" name="Picture 8" descr="IMG_163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571876"/>
            <a:ext cx="4143404" cy="310862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35849" name="Picture 9" descr="IMG_164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714356"/>
            <a:ext cx="3490911" cy="261856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35850" name="Picture 10" descr="IMG_164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4143380"/>
            <a:ext cx="3352827" cy="251505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IMG_16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714356"/>
            <a:ext cx="3776662" cy="28321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36869" name="Picture 5" descr="IMG_17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714356"/>
            <a:ext cx="3628578" cy="272099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36870" name="Picture 6" descr="IMG_164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3665995"/>
            <a:ext cx="3571900" cy="300487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36871" name="Picture 7" descr="IMG_160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3714752"/>
            <a:ext cx="3776664" cy="2832499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080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ИНФОРМАЦИЯ ДЛЯ РОДИТЕЛЕЙ</a:t>
            </a:r>
          </a:p>
        </p:txBody>
      </p:sp>
      <p:pic>
        <p:nvPicPr>
          <p:cNvPr id="37893" name="Picture 5" descr="IMG_174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1700213"/>
            <a:ext cx="6119813" cy="498316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IMG_169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692150"/>
            <a:ext cx="3919538" cy="2940050"/>
          </a:xfrm>
          <a:prstGeom prst="cube">
            <a:avLst/>
          </a:prstGeom>
          <a:noFill/>
        </p:spPr>
      </p:pic>
      <p:pic>
        <p:nvPicPr>
          <p:cNvPr id="39941" name="Picture 5" descr="IMG_169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3" y="714356"/>
            <a:ext cx="3917443" cy="2938083"/>
          </a:xfrm>
          <a:prstGeom prst="cube">
            <a:avLst/>
          </a:prstGeom>
          <a:noFill/>
        </p:spPr>
      </p:pic>
      <p:pic>
        <p:nvPicPr>
          <p:cNvPr id="39942" name="Picture 6" descr="IMG_169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3933824"/>
            <a:ext cx="3633785" cy="272669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39943" name="Picture 7" descr="IMG_174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650" y="3860800"/>
            <a:ext cx="3633788" cy="272573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611188" y="3213100"/>
            <a:ext cx="7921625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«Очень важно, чтобы каждый ребенок был окружен любовью и вниманием, рос здоровым и счастливым, получал хорошее образование, развивал свои способности. Это приоритет государства и забота всего нашего общества.»     </a:t>
            </a:r>
          </a:p>
          <a:p>
            <a:pPr>
              <a:spcBef>
                <a:spcPct val="50000"/>
              </a:spcBef>
              <a:defRPr/>
            </a:pP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</a:t>
            </a: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Дмитрий Медведев.</a:t>
            </a:r>
          </a:p>
          <a:p>
            <a:pPr>
              <a:spcBef>
                <a:spcPct val="50000"/>
              </a:spcBef>
              <a:defRPr/>
            </a:pPr>
            <a:endParaRPr lang="ru-RU" sz="2400" dirty="0"/>
          </a:p>
        </p:txBody>
      </p:sp>
      <p:pic>
        <p:nvPicPr>
          <p:cNvPr id="1027" name="Picture 3" descr="C:\Documents and Settings\1\Рабочий стол\x_5d87036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2644" y="484294"/>
            <a:ext cx="2703663" cy="2768111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663" y="672338"/>
            <a:ext cx="8401079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Сохранение и укрепление физического здоровья детей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827088" y="2060575"/>
            <a:ext cx="76438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-Ежедневно проводиться утренняя гимнастика</a:t>
            </a:r>
          </a:p>
        </p:txBody>
      </p:sp>
      <p:pic>
        <p:nvPicPr>
          <p:cNvPr id="14340" name="Picture 4" descr="IMG_156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2997200"/>
            <a:ext cx="4176712" cy="3133725"/>
          </a:xfrm>
          <a:prstGeom prst="round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</p:pic>
      <p:pic>
        <p:nvPicPr>
          <p:cNvPr id="14342" name="Picture 6" descr="IMG_157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2997200"/>
            <a:ext cx="4176712" cy="3133725"/>
          </a:xfrm>
          <a:prstGeom prst="round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IMG_156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125538"/>
            <a:ext cx="4248150" cy="318452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22533" name="Picture 5" descr="IMG_15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3357563"/>
            <a:ext cx="4248150" cy="31877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4859338" y="1052513"/>
            <a:ext cx="3960812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/>
              <a:t>Утренняя гимнастика для детей дошкольного возраста</a:t>
            </a:r>
            <a:r>
              <a:rPr lang="ru-RU" sz="2000"/>
              <a:t> очень важна. Она поднимает настроение ребенку, улучшает кровообращение, и придаёт нужный заряд энергии. </a:t>
            </a:r>
          </a:p>
        </p:txBody>
      </p:sp>
      <p:sp>
        <p:nvSpPr>
          <p:cNvPr id="15364" name="Text Box 7"/>
          <p:cNvSpPr txBox="1">
            <a:spLocks noChangeArrowheads="1"/>
          </p:cNvSpPr>
          <p:nvPr/>
        </p:nvSpPr>
        <p:spPr bwMode="auto">
          <a:xfrm>
            <a:off x="827088" y="4797425"/>
            <a:ext cx="316706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Рано утром на зарядку</a:t>
            </a:r>
            <a:br>
              <a:rPr lang="ru-RU" sz="2000"/>
            </a:br>
            <a:r>
              <a:rPr lang="ru-RU" sz="2000"/>
              <a:t>Выходили по-порядку. Чтобы стать здоровыми, сильными и бодрыми.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/>
          </p:cNvSpPr>
          <p:nvPr>
            <p:ph type="title"/>
          </p:nvPr>
        </p:nvSpPr>
        <p:spPr>
          <a:xfrm>
            <a:off x="468313" y="620713"/>
            <a:ext cx="8229600" cy="15716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Формирование устойчивых навыков здорового образа жизни</a:t>
            </a:r>
          </a:p>
        </p:txBody>
      </p:sp>
      <p:sp>
        <p:nvSpPr>
          <p:cNvPr id="16386" name="Rectangle 5"/>
          <p:cNvSpPr>
            <a:spLocks noGrp="1"/>
          </p:cNvSpPr>
          <p:nvPr>
            <p:ph type="body" idx="1"/>
          </p:nvPr>
        </p:nvSpPr>
        <p:spPr>
          <a:xfrm>
            <a:off x="428625" y="2214563"/>
            <a:ext cx="8229600" cy="4435475"/>
          </a:xfrm>
        </p:spPr>
        <p:txBody>
          <a:bodyPr/>
          <a:lstStyle/>
          <a:p>
            <a:pPr eaLnBrk="1" hangingPunct="1"/>
            <a:r>
              <a:rPr lang="ru-RU" smtClean="0"/>
              <a:t>Воспитывать потребность в соблюдении режима дня</a:t>
            </a:r>
          </a:p>
          <a:p>
            <a:pPr eaLnBrk="1" hangingPunct="1"/>
            <a:r>
              <a:rPr lang="ru-RU" smtClean="0"/>
              <a:t>Воспитание культурно-гигиенических навыков (самообслуживания, культура еды)</a:t>
            </a:r>
          </a:p>
          <a:p>
            <a:pPr eaLnBrk="1" hangingPunct="1"/>
            <a:r>
              <a:rPr lang="ru-RU" smtClean="0"/>
              <a:t>Обеспечение двигательной активности в группе и на улице</a:t>
            </a:r>
          </a:p>
          <a:p>
            <a:pPr eaLnBrk="1" hangingPunct="1"/>
            <a:r>
              <a:rPr lang="ru-RU" smtClean="0"/>
              <a:t>Расширять представления о важности здоровья для человека </a:t>
            </a:r>
          </a:p>
          <a:p>
            <a:pPr eaLnBrk="1" hangingPunct="1"/>
            <a:r>
              <a:rPr lang="ru-RU" smtClean="0"/>
              <a:t>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Совершенствование системы просветительской  работы с родителями 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5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86055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Культурно-гигиенические навыки – важная составная часть культуры поведения. Необходимость опрятности, содержания в чистоте лица, рук, тела, одежды, обуви продиктованная не только требованиями гигиены, но и нормами человеческих отношений.</a:t>
            </a:r>
          </a:p>
        </p:txBody>
      </p:sp>
      <p:pic>
        <p:nvPicPr>
          <p:cNvPr id="26630" name="Picture 6" descr="IMG_168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2708275"/>
            <a:ext cx="3111500" cy="414972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26632" name="Picture 8" descr="IMG_169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2708275"/>
            <a:ext cx="3111500" cy="414972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17412" name="Picture 9" descr="MC900371336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85113" y="3573463"/>
            <a:ext cx="1093787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10" descr="MC900412642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5734050"/>
            <a:ext cx="1223962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Совершенствовать  навыки </a:t>
            </a:r>
            <a:br>
              <a:rPr lang="ru-RU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культуры еды</a:t>
            </a:r>
          </a:p>
        </p:txBody>
      </p:sp>
      <p:pic>
        <p:nvPicPr>
          <p:cNvPr id="28678" name="Picture 6" descr="IMG_17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2205038"/>
            <a:ext cx="3349625" cy="44640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28679" name="Picture 7" descr="IMG_17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2133600"/>
            <a:ext cx="3394075" cy="45259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91513" cy="1008063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2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ФОРМИРОВАНИЕ НАЧАЛЬНЫХ ПРЕДСТАВЛНИЙ О ЗДОРОВОМ ОБРАЗЕ ЖИЗНИ</a:t>
            </a:r>
          </a:p>
        </p:txBody>
      </p:sp>
      <p:pic>
        <p:nvPicPr>
          <p:cNvPr id="30731" name="Picture 11" descr="IMG_16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916113"/>
            <a:ext cx="3097212" cy="23241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30732" name="Picture 12" descr="IMG_166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916113"/>
            <a:ext cx="3706812" cy="494188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30734" name="Picture 14" descr="IMG_167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113" y="4510088"/>
            <a:ext cx="3128962" cy="234791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4" descr="04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6" descr="IMG_15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63" y="3500438"/>
            <a:ext cx="3168650" cy="237648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2775" name="Picture 7" descr="IMG_17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5963" y="1052513"/>
            <a:ext cx="3168650" cy="237648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2776" name="Picture 8" descr="IMG_160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875" y="3500438"/>
            <a:ext cx="3168650" cy="237807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2777" name="Picture 9" descr="IMG_160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875" y="1052513"/>
            <a:ext cx="3128963" cy="23463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2778" name="Picture 10" descr="IMG_164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428868"/>
            <a:ext cx="2411413" cy="338455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9" name="Скругленный прямоугольник 8"/>
          <p:cNvSpPr/>
          <p:nvPr/>
        </p:nvSpPr>
        <p:spPr>
          <a:xfrm>
            <a:off x="142875" y="1785938"/>
            <a:ext cx="2214563" cy="500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прогулке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7" name="Picture 5" descr="IMG_15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785794"/>
            <a:ext cx="3715404" cy="278608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33798" name="Picture 6" descr="IMG_159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714356"/>
            <a:ext cx="3779838" cy="283527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33800" name="Picture 8" descr="IMG_159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714752"/>
            <a:ext cx="3904247" cy="292893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33801" name="Picture 9" descr="IMG_159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3714752"/>
            <a:ext cx="3849688" cy="288766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260</TotalTime>
  <Words>132</Words>
  <Application>Microsoft Office PowerPoint</Application>
  <PresentationFormat>Экран (4:3)</PresentationFormat>
  <Paragraphs>15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Arial</vt:lpstr>
      <vt:lpstr>Calibri</vt:lpstr>
      <vt:lpstr>Constantia</vt:lpstr>
      <vt:lpstr>Wingdings 2</vt:lpstr>
      <vt:lpstr>Times New Roman</vt:lpstr>
      <vt:lpstr>Поток</vt:lpstr>
      <vt:lpstr>Поток</vt:lpstr>
      <vt:lpstr>Поток</vt:lpstr>
      <vt:lpstr>Поток</vt:lpstr>
      <vt:lpstr>Слайд 1</vt:lpstr>
      <vt:lpstr>Слайд 2</vt:lpstr>
      <vt:lpstr>Слайд 3</vt:lpstr>
      <vt:lpstr>Формирование устойчивых навыков здорового образа жизни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ирина</cp:lastModifiedBy>
  <cp:revision>18</cp:revision>
  <dcterms:created xsi:type="dcterms:W3CDTF">2014-02-13T14:05:01Z</dcterms:created>
  <dcterms:modified xsi:type="dcterms:W3CDTF">2019-02-20T07:37:39Z</dcterms:modified>
</cp:coreProperties>
</file>