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609600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Аннотация пособия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нтерактивная магнитная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лочка»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(речевой тренажер на магнита)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речевых навыков через использование серии дидактических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и активизация словарного запаса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грамматически правильной связной речи,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мелкой моторики.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810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игр: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на закрепление обобщающих понятий и пополнение словарного запаса.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где живет?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закрепление материала по местам обитания животных и птиц.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у кого?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закрепление знаний о животных и их детенышах.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Четвертый лишний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умения классифицировать.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где спрятался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закрепление умения использовать простые предлоги (в/на/под/около/из).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Большой-маленький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закрепление использования уменьшительно-ласкательных суффиксов.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на формирование грамматически правильной связной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91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Наборы магнитных театров по сказкам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медведя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поросенка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закрепление умения рассказывать сказку, не нарушая цепь событий; формирование эмоциональной выразительности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Lenovo\Desktop\Игра для конкурса\DSC00252.JPG"/>
          <p:cNvPicPr>
            <a:picLocks noChangeAspect="1" noChangeArrowheads="1"/>
          </p:cNvPicPr>
          <p:nvPr/>
        </p:nvPicPr>
        <p:blipFill>
          <a:blip r:embed="rId2" cstate="print"/>
          <a:srcRect t="19554" r="8000"/>
          <a:stretch>
            <a:fillRect/>
          </a:stretch>
        </p:blipFill>
        <p:spPr bwMode="auto">
          <a:xfrm>
            <a:off x="5486400" y="1905000"/>
            <a:ext cx="3402657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1" name="Picture 5" descr="C:\Users\Lenovo\Desktop\Игра для конкурса\SDC12644.JPG"/>
          <p:cNvPicPr>
            <a:picLocks noChangeAspect="1" noChangeArrowheads="1"/>
          </p:cNvPicPr>
          <p:nvPr/>
        </p:nvPicPr>
        <p:blipFill>
          <a:blip r:embed="rId3" cstate="print"/>
          <a:srcRect l="9202" t="7362" r="11656"/>
          <a:stretch>
            <a:fillRect/>
          </a:stretch>
        </p:blipFill>
        <p:spPr bwMode="auto">
          <a:xfrm>
            <a:off x="0" y="1828800"/>
            <a:ext cx="3276600" cy="287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 descr="C:\Users\Lenovo\Desktop\Игра для конкурса\DSC0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64012"/>
            <a:ext cx="3591665" cy="2693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600" y="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Магнитная доска с изображением.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Магнитные наборы по темам: животные (дикие и домашние), птицы, насекомые.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Наборы театров на магнитах.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Lenovo\Desktop\Игра для конкурса\SDC12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7" name="Picture 7" descr="C:\Users\Lenovo\Desktop\Игра для конкурса\SDC1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29100"/>
            <a:ext cx="3505200" cy="2628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8" name="Picture 8" descr="C:\Users\Lenovo\Desktop\Игра для конкурса\SDC12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0"/>
            <a:ext cx="34544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5" name="Picture 5" descr="C:\Users\Lenovo\Desktop\Игра для конкурса\SDC12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3200400" cy="240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6" name="Picture 6" descr="C:\Users\Lenovo\Desktop\Игра для конкурса\SDC12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76600" cy="2457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99</Words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11</cp:revision>
  <dcterms:created xsi:type="dcterms:W3CDTF">2016-11-07T13:31:34Z</dcterms:created>
  <dcterms:modified xsi:type="dcterms:W3CDTF">2016-11-09T17:27:17Z</dcterms:modified>
</cp:coreProperties>
</file>