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2684C2-1C50-4CD0-A69B-F4611E6274A1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00BD3E-1926-4F09-9B41-5E9DFD334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285860"/>
            <a:ext cx="58474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Знакомство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буквой  Р</a:t>
            </a:r>
            <a:endParaRPr lang="ru-RU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574" y="4857760"/>
            <a:ext cx="5263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Подготовила: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Цидина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О.В., воспитатель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5" y="928670"/>
            <a:ext cx="3429023" cy="25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98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Выложи  письменный образ строчной буквы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50001" y="2678901"/>
            <a:ext cx="3071834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3143240" y="1643050"/>
            <a:ext cx="1514476" cy="1857388"/>
          </a:xfrm>
          <a:custGeom>
            <a:avLst/>
            <a:gdLst>
              <a:gd name="connsiteX0" fmla="*/ 0 w 577516"/>
              <a:gd name="connsiteY0" fmla="*/ 641684 h 1491916"/>
              <a:gd name="connsiteX1" fmla="*/ 360947 w 577516"/>
              <a:gd name="connsiteY1" fmla="*/ 112295 h 1491916"/>
              <a:gd name="connsiteX2" fmla="*/ 120316 w 577516"/>
              <a:gd name="connsiteY2" fmla="*/ 1315453 h 1491916"/>
              <a:gd name="connsiteX3" fmla="*/ 577516 w 577516"/>
              <a:gd name="connsiteY3" fmla="*/ 1171074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16" h="1491916">
                <a:moveTo>
                  <a:pt x="0" y="641684"/>
                </a:moveTo>
                <a:cubicBezTo>
                  <a:pt x="170447" y="320842"/>
                  <a:pt x="340894" y="0"/>
                  <a:pt x="360947" y="112295"/>
                </a:cubicBezTo>
                <a:cubicBezTo>
                  <a:pt x="381000" y="224590"/>
                  <a:pt x="84221" y="1138990"/>
                  <a:pt x="120316" y="1315453"/>
                </a:cubicBezTo>
                <a:cubicBezTo>
                  <a:pt x="156411" y="1491916"/>
                  <a:pt x="453190" y="1227221"/>
                  <a:pt x="577516" y="11710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2976" y="1071546"/>
            <a:ext cx="340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элементы  образа буквы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1000108"/>
            <a:ext cx="4357718" cy="4071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if-bestpage-sk-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928646"/>
            <a:ext cx="3234193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642918"/>
            <a:ext cx="5347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МОЛОДЦЫ!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59563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Блещет в речке чистой 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Спинкой серебристой.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Кто это?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little-fish-cartoon-vector-7623865.jpg"/>
          <p:cNvPicPr>
            <a:picLocks noChangeAspect="1"/>
          </p:cNvPicPr>
          <p:nvPr/>
        </p:nvPicPr>
        <p:blipFill>
          <a:blip r:embed="rId3"/>
          <a:srcRect t="6795" b="8333"/>
          <a:stretch>
            <a:fillRect/>
          </a:stretch>
        </p:blipFill>
        <p:spPr>
          <a:xfrm>
            <a:off x="3428992" y="2143116"/>
            <a:ext cx="4725999" cy="446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9538" y="-24"/>
            <a:ext cx="3291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342900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857760"/>
            <a:ext cx="1643074" cy="16430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ell_PNG535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5072074"/>
            <a:ext cx="1067223" cy="11539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29256" y="4857760"/>
            <a:ext cx="1643074" cy="16430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ell_PNG535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072074"/>
            <a:ext cx="1067223" cy="1153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8" y="3500438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Р´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ittle-fish-cartoon-vector-7623865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2643174" y="0"/>
            <a:ext cx="3440115" cy="350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63" y="0"/>
            <a:ext cx="186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ома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2" y="0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има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ello_html_11954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978" y="714356"/>
            <a:ext cx="2463022" cy="4071966"/>
          </a:xfrm>
          <a:prstGeom prst="rect">
            <a:avLst/>
          </a:prstGeom>
        </p:spPr>
      </p:pic>
      <p:pic>
        <p:nvPicPr>
          <p:cNvPr id="5" name="Рисунок 4" descr="obr_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57232"/>
            <a:ext cx="1870255" cy="3856196"/>
          </a:xfrm>
          <a:prstGeom prst="rect">
            <a:avLst/>
          </a:prstGeom>
        </p:spPr>
      </p:pic>
      <p:pic>
        <p:nvPicPr>
          <p:cNvPr id="16" name="Рисунок 15" descr="arbuz-1.jpg"/>
          <p:cNvPicPr>
            <a:picLocks noChangeAspect="1"/>
          </p:cNvPicPr>
          <p:nvPr/>
        </p:nvPicPr>
        <p:blipFill>
          <a:blip r:embed="rId4" cstate="print"/>
          <a:srcRect l="6054" r="8984" b="6027"/>
          <a:stretch>
            <a:fillRect/>
          </a:stretch>
        </p:blipFill>
        <p:spPr>
          <a:xfrm>
            <a:off x="4286248" y="2785855"/>
            <a:ext cx="2423819" cy="1786153"/>
          </a:xfrm>
          <a:prstGeom prst="rect">
            <a:avLst/>
          </a:prstGeom>
        </p:spPr>
      </p:pic>
      <p:pic>
        <p:nvPicPr>
          <p:cNvPr id="17" name="Рисунок 16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357430"/>
            <a:ext cx="1316245" cy="2143140"/>
          </a:xfrm>
          <a:prstGeom prst="rect">
            <a:avLst/>
          </a:prstGeom>
        </p:spPr>
      </p:pic>
      <p:pic>
        <p:nvPicPr>
          <p:cNvPr id="18" name="Рисунок 17" descr="591f38d1d856b15c21f5f3de.png"/>
          <p:cNvPicPr>
            <a:picLocks noChangeAspect="1"/>
          </p:cNvPicPr>
          <p:nvPr/>
        </p:nvPicPr>
        <p:blipFill>
          <a:blip r:embed="rId6" cstate="print"/>
          <a:srcRect b="29961"/>
          <a:stretch>
            <a:fillRect/>
          </a:stretch>
        </p:blipFill>
        <p:spPr>
          <a:xfrm>
            <a:off x="4572000" y="214314"/>
            <a:ext cx="2125771" cy="2285992"/>
          </a:xfrm>
          <a:prstGeom prst="rect">
            <a:avLst/>
          </a:prstGeom>
        </p:spPr>
      </p:pic>
      <p:pic>
        <p:nvPicPr>
          <p:cNvPr id="19" name="Рисунок 18" descr="758f7df0bd79b1fc4c90dffbbf310084.jpg"/>
          <p:cNvPicPr>
            <a:picLocks noChangeAspect="1"/>
          </p:cNvPicPr>
          <p:nvPr/>
        </p:nvPicPr>
        <p:blipFill>
          <a:blip r:embed="rId7"/>
          <a:srcRect l="9626" t="8376" r="7874" b="11624"/>
          <a:stretch>
            <a:fillRect/>
          </a:stretch>
        </p:blipFill>
        <p:spPr>
          <a:xfrm>
            <a:off x="2643174" y="357166"/>
            <a:ext cx="176806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85185E-6 L -0.2519 0.61945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26667 0.2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6.2963E-6 L 0.21249 0.58796 " pathEditMode="relative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3594 0.346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m3e2bf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227" y="785794"/>
            <a:ext cx="2955773" cy="2149089"/>
          </a:xfrm>
          <a:prstGeom prst="rect">
            <a:avLst/>
          </a:prstGeom>
        </p:spPr>
      </p:pic>
      <p:pic>
        <p:nvPicPr>
          <p:cNvPr id="7" name="Рисунок 6" descr="hello_html_m6260a6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162" y="3143248"/>
            <a:ext cx="3034036" cy="2254826"/>
          </a:xfrm>
          <a:prstGeom prst="rect">
            <a:avLst/>
          </a:prstGeom>
        </p:spPr>
      </p:pic>
      <p:pic>
        <p:nvPicPr>
          <p:cNvPr id="8" name="Рисунок 7" descr="hello_html_m160340a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89" y="3325935"/>
            <a:ext cx="2892837" cy="2103329"/>
          </a:xfrm>
          <a:prstGeom prst="rect">
            <a:avLst/>
          </a:prstGeom>
        </p:spPr>
      </p:pic>
      <p:pic>
        <p:nvPicPr>
          <p:cNvPr id="9" name="Рисунок 8" descr="hello_html_7ab5d1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784886"/>
            <a:ext cx="3000365" cy="2181511"/>
          </a:xfrm>
          <a:prstGeom prst="rect">
            <a:avLst/>
          </a:prstGeom>
        </p:spPr>
      </p:pic>
      <p:pic>
        <p:nvPicPr>
          <p:cNvPr id="10" name="Рисунок 9" descr="hello_html_mf905ed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214686"/>
            <a:ext cx="2928926" cy="2129569"/>
          </a:xfrm>
          <a:prstGeom prst="rect">
            <a:avLst/>
          </a:prstGeom>
        </p:spPr>
      </p:pic>
      <p:pic>
        <p:nvPicPr>
          <p:cNvPr id="12" name="Рисунок 11" descr="hello_html_726f20b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785794"/>
            <a:ext cx="3026912" cy="2200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71414"/>
            <a:ext cx="495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 изучаемую букву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137_html_m585a89c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571480"/>
            <a:ext cx="2357454" cy="2824230"/>
          </a:xfrm>
          <a:prstGeom prst="rect">
            <a:avLst/>
          </a:prstGeom>
        </p:spPr>
      </p:pic>
      <p:pic>
        <p:nvPicPr>
          <p:cNvPr id="4" name="Рисунок 3" descr="1395916954_4499314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1928826" cy="3151537"/>
          </a:xfrm>
          <a:prstGeom prst="rect">
            <a:avLst/>
          </a:prstGeom>
        </p:spPr>
      </p:pic>
      <p:pic>
        <p:nvPicPr>
          <p:cNvPr id="5" name="Рисунок 4" descr="little-fish-cartoon-vector-7623865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6072198" y="285728"/>
            <a:ext cx="3071802" cy="3131919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>
            <a:off x="2857488" y="5572140"/>
            <a:ext cx="1571636" cy="71438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2857488" y="5572140"/>
            <a:ext cx="1571636" cy="7143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4714876" y="5572140"/>
            <a:ext cx="1571636" cy="71438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4714876" y="5572140"/>
            <a:ext cx="1571636" cy="7143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6572264" y="5572140"/>
            <a:ext cx="1571636" cy="714380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6572264" y="5572140"/>
            <a:ext cx="1571636" cy="71438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5572140"/>
            <a:ext cx="714380" cy="714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572140"/>
            <a:ext cx="714380" cy="7143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6429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6429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6429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6429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64293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750463" y="2893215"/>
            <a:ext cx="357190" cy="1428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-24"/>
            <a:ext cx="333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 схему слова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17859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РА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РО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РЫ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РУ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РИ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РЕ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12" y="357166"/>
            <a:ext cx="149752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АР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ОР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ЫР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УР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ИР</a:t>
            </a:r>
          </a:p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ЕР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332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ul.jpg"/>
          <p:cNvPicPr>
            <a:picLocks noChangeAspect="1"/>
          </p:cNvPicPr>
          <p:nvPr/>
        </p:nvPicPr>
        <p:blipFill>
          <a:blip r:embed="rId2"/>
          <a:srcRect b="1835"/>
          <a:stretch>
            <a:fillRect/>
          </a:stretch>
        </p:blipFill>
        <p:spPr>
          <a:xfrm>
            <a:off x="214282" y="3035071"/>
            <a:ext cx="3786214" cy="3822929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100" y="3618592"/>
            <a:ext cx="4923900" cy="3239408"/>
          </a:xfrm>
          <a:prstGeom prst="rect">
            <a:avLst/>
          </a:prstGeom>
        </p:spPr>
      </p:pic>
      <p:pic>
        <p:nvPicPr>
          <p:cNvPr id="5" name="Рисунок 4" descr="0007-005-Roza-M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72629"/>
            <a:ext cx="2102377" cy="3356371"/>
          </a:xfrm>
          <a:prstGeom prst="rect">
            <a:avLst/>
          </a:prstGeom>
        </p:spPr>
      </p:pic>
      <p:pic>
        <p:nvPicPr>
          <p:cNvPr id="6" name="Рисунок 5" descr="90_20131012_1674642482-1024x819.jpg"/>
          <p:cNvPicPr>
            <a:picLocks noChangeAspect="1"/>
          </p:cNvPicPr>
          <p:nvPr/>
        </p:nvPicPr>
        <p:blipFill>
          <a:blip r:embed="rId5"/>
          <a:srcRect l="23007" r="17840"/>
          <a:stretch>
            <a:fillRect/>
          </a:stretch>
        </p:blipFill>
        <p:spPr>
          <a:xfrm>
            <a:off x="357158" y="0"/>
            <a:ext cx="2286016" cy="3090930"/>
          </a:xfrm>
          <a:prstGeom prst="rect">
            <a:avLst/>
          </a:prstGeom>
        </p:spPr>
      </p:pic>
      <p:pic>
        <p:nvPicPr>
          <p:cNvPr id="7" name="Рисунок 6" descr="feather-with-shadow-1420726.jpg"/>
          <p:cNvPicPr>
            <a:picLocks noChangeAspect="1"/>
          </p:cNvPicPr>
          <p:nvPr/>
        </p:nvPicPr>
        <p:blipFill>
          <a:blip r:embed="rId6" cstate="print"/>
          <a:srcRect l="8204" t="9897" r="3514" b="10936"/>
          <a:stretch>
            <a:fillRect/>
          </a:stretch>
        </p:blipFill>
        <p:spPr>
          <a:xfrm rot="5400000">
            <a:off x="2437707" y="562633"/>
            <a:ext cx="3000396" cy="2017957"/>
          </a:xfrm>
          <a:prstGeom prst="rect">
            <a:avLst/>
          </a:prstGeom>
        </p:spPr>
      </p:pic>
      <p:pic>
        <p:nvPicPr>
          <p:cNvPr id="2" name="Рисунок 1" descr="IMG_0223.jpg"/>
          <p:cNvPicPr>
            <a:picLocks noChangeAspect="1"/>
          </p:cNvPicPr>
          <p:nvPr/>
        </p:nvPicPr>
        <p:blipFill>
          <a:blip r:embed="rId7" cstate="print"/>
          <a:srcRect l="31250" r="21875"/>
          <a:stretch>
            <a:fillRect/>
          </a:stretch>
        </p:blipFill>
        <p:spPr>
          <a:xfrm>
            <a:off x="4857752" y="0"/>
            <a:ext cx="2013217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33854 0.5354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64583 0.50394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64584 0.49352 " pathEditMode="relative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00798 0.53542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350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в тетради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aAeDUuBcz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8" y="928670"/>
            <a:ext cx="8358214" cy="438153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28596" y="2428868"/>
            <a:ext cx="7286676" cy="142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2786058"/>
            <a:ext cx="7286676" cy="142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70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2018-10-22T16:33:46Z</dcterms:created>
  <dcterms:modified xsi:type="dcterms:W3CDTF">2018-10-23T17:52:44Z</dcterms:modified>
</cp:coreProperties>
</file>