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0" r:id="rId4"/>
    <p:sldId id="268" r:id="rId5"/>
    <p:sldId id="266" r:id="rId6"/>
    <p:sldId id="274" r:id="rId7"/>
    <p:sldId id="267" r:id="rId8"/>
    <p:sldId id="265" r:id="rId9"/>
    <p:sldId id="278" r:id="rId10"/>
    <p:sldId id="263" r:id="rId11"/>
    <p:sldId id="292" r:id="rId12"/>
    <p:sldId id="290" r:id="rId13"/>
    <p:sldId id="269" r:id="rId14"/>
    <p:sldId id="270" r:id="rId15"/>
    <p:sldId id="272" r:id="rId16"/>
    <p:sldId id="271" r:id="rId17"/>
    <p:sldId id="276" r:id="rId18"/>
    <p:sldId id="294" r:id="rId19"/>
    <p:sldId id="291" r:id="rId20"/>
    <p:sldId id="293" r:id="rId21"/>
    <p:sldId id="275" r:id="rId22"/>
    <p:sldId id="289" r:id="rId23"/>
    <p:sldId id="277" r:id="rId24"/>
    <p:sldId id="273" r:id="rId25"/>
    <p:sldId id="26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84D"/>
    <a:srgbClr val="F3C791"/>
    <a:srgbClr val="F2D9B4"/>
    <a:srgbClr val="F7E8D1"/>
    <a:srgbClr val="F8DCBA"/>
    <a:srgbClr val="F7F1E1"/>
    <a:srgbClr val="FAF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3C305-1A08-4251-978E-F01AC8D23C37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2E09F-AFA0-4E03-875A-C1509979FD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13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E09F-AFA0-4E03-875A-C1509979FD5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18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Теат.деят\50ded13bf3758a24e387a4eeb33d120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92867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АВТОНОМНОЕ ДОШКОЛЬНОЕ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ОБРАЗОВАТЕЛЬНОЕ УЧРЕЖДЕНИЕ   ДЕТСКИЙ САД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«Колокольчик»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0100" y="5143512"/>
            <a:ext cx="7143800" cy="171448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как средство развития творческих способностей дошкольников.</a:t>
            </a:r>
          </a:p>
          <a:p>
            <a:pPr algn="r"/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r"/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Гунтик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Н.Н.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496" y="571494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85786" y="500042"/>
            <a:ext cx="4429156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решения </a:t>
            </a:r>
            <a:r>
              <a:rPr lang="ru-RU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выше перечисленных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задач был разработан перспективный план работы и проведены следующие мероприятия: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1472" y="1643050"/>
            <a:ext cx="45720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Обогащение развивающей предметно – пространственной среды по театрализованной деятельности в группе, обеспечение доступа детей к нему, мотивация и способствование становления устойчивого интереса детей к театрализованной деятельности посредством различных видов театра.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Беседы на темы, связанные с театрализованной деятельностью.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G:\ФОТО\Фото СКАЗКИ\P1010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4280667"/>
            <a:ext cx="3286148" cy="241956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AFA\Desktop\Фото СКАЗКИ\P10104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8811" y="-209354"/>
            <a:ext cx="2467106" cy="3214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 descr="C:\Users\RAFA\Desktop\Фото СКАЗКИ\P10104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643446"/>
            <a:ext cx="2428892" cy="182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C:\Users\RAFA\Desktop\Фото СКАЗКИ\P10103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643446"/>
            <a:ext cx="2306666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User\Desktop\Театр ФОТО\20180219_14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05628" y="1162827"/>
            <a:ext cx="3683025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User\Desktop\Театр ФОТО\20180219_140415.jpg"/>
          <p:cNvPicPr>
            <a:picLocks noChangeAspect="1" noChangeArrowheads="1"/>
          </p:cNvPicPr>
          <p:nvPr/>
        </p:nvPicPr>
        <p:blipFill>
          <a:blip r:embed="rId4" cstate="print"/>
          <a:srcRect l="17689" r="12032"/>
          <a:stretch>
            <a:fillRect/>
          </a:stretch>
        </p:blipFill>
        <p:spPr bwMode="auto">
          <a:xfrm rot="5400000">
            <a:off x="5937388" y="1063480"/>
            <a:ext cx="3429025" cy="2445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User\Desktop\Театр ФОТО\20180405_141755.jpg"/>
          <p:cNvPicPr>
            <a:picLocks noChangeAspect="1" noChangeArrowheads="1"/>
          </p:cNvPicPr>
          <p:nvPr/>
        </p:nvPicPr>
        <p:blipFill>
          <a:blip r:embed="rId5" cstate="print"/>
          <a:srcRect l="6297" r="13946"/>
          <a:stretch>
            <a:fillRect/>
          </a:stretch>
        </p:blipFill>
        <p:spPr bwMode="auto">
          <a:xfrm>
            <a:off x="6215074" y="4357694"/>
            <a:ext cx="2714612" cy="191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 descr="C:\Users\User\Desktop\Театр ФОТО\20180219_1403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571480"/>
            <a:ext cx="3571900" cy="2009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esktop\Театр ФОТО\20180405_142655.jpg"/>
          <p:cNvPicPr>
            <a:picLocks noChangeAspect="1" noChangeArrowheads="1"/>
          </p:cNvPicPr>
          <p:nvPr/>
        </p:nvPicPr>
        <p:blipFill>
          <a:blip r:embed="rId7" cstate="print"/>
          <a:srcRect r="5550"/>
          <a:stretch>
            <a:fillRect/>
          </a:stretch>
        </p:blipFill>
        <p:spPr bwMode="auto">
          <a:xfrm>
            <a:off x="2857488" y="4286256"/>
            <a:ext cx="3214710" cy="191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User\Desktop\Театр ФОТО\20180219_140619.jpg"/>
          <p:cNvPicPr>
            <a:picLocks noChangeAspect="1" noChangeArrowheads="1"/>
          </p:cNvPicPr>
          <p:nvPr/>
        </p:nvPicPr>
        <p:blipFill>
          <a:blip r:embed="rId8" cstate="print"/>
          <a:srcRect l="11837" r="16318"/>
          <a:stretch>
            <a:fillRect/>
          </a:stretch>
        </p:blipFill>
        <p:spPr bwMode="auto">
          <a:xfrm>
            <a:off x="357158" y="4357694"/>
            <a:ext cx="2357454" cy="1845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2857488" y="2857496"/>
            <a:ext cx="3286148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Центр театрализованной деятельности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1"/>
            <a:ext cx="9572692" cy="696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User\Desktop\Театр ФОТО\20180219_140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14752"/>
            <a:ext cx="4110038" cy="2628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Users\User\Desktop\Театр ФОТО\20180219_14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00042"/>
            <a:ext cx="414340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User\Desktop\Театр ФОТО\20180405_141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00042"/>
            <a:ext cx="403860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User\Desktop\Театр ФОТО\20180405_1417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643314"/>
            <a:ext cx="4038600" cy="2771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1"/>
            <a:ext cx="9572692" cy="696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.деят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7494" y="785786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71934" y="785794"/>
            <a:ext cx="46434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НОД по чтению художественной литературы, включающие произведения, подразумевающие возможность театральной постановки различными способами.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НОД по конструированию, аппликации, рисованию, лепке, выполняющие как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общеразвивающие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задачи, так и задачи по подготовке реквизита для последующей театрализованной деятельности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7" descr="C:\Users\User\Desktop\ФОТО с телефона\20180321_141023.jpg"/>
          <p:cNvPicPr>
            <a:picLocks noChangeAspect="1" noChangeArrowheads="1"/>
          </p:cNvPicPr>
          <p:nvPr/>
        </p:nvPicPr>
        <p:blipFill>
          <a:blip r:embed="rId4" cstate="print"/>
          <a:srcRect t="5660" b="3145"/>
          <a:stretch>
            <a:fillRect/>
          </a:stretch>
        </p:blipFill>
        <p:spPr bwMode="auto">
          <a:xfrm rot="10800000">
            <a:off x="214282" y="126814"/>
            <a:ext cx="3286148" cy="1944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9" descr="C:\Users\User\Desktop\ФОТО с телефона\20170928_094753.jpg"/>
          <p:cNvPicPr>
            <a:picLocks noChangeAspect="1" noChangeArrowheads="1"/>
          </p:cNvPicPr>
          <p:nvPr/>
        </p:nvPicPr>
        <p:blipFill>
          <a:blip r:embed="rId5" cstate="print"/>
          <a:srcRect l="21951" r="14633"/>
          <a:stretch>
            <a:fillRect/>
          </a:stretch>
        </p:blipFill>
        <p:spPr bwMode="auto">
          <a:xfrm rot="5400000">
            <a:off x="4984257" y="3802561"/>
            <a:ext cx="2818823" cy="250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496" y="571494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71472" y="857232"/>
            <a:ext cx="47149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конкурсе - выставке «Театр своими руками» совместного творчества детей с родителями.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анятие с использованием интерактивной презентации «Добро пожаловать в театр!», знакомить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 с устройством театра, с работниками театра, с видами театра.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User\Desktop\Театр ФОТО\20180405_142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357562"/>
            <a:ext cx="444503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User\Desktop\Театр ФОТО\20180405_142526.jpg"/>
          <p:cNvPicPr>
            <a:picLocks noChangeAspect="1" noChangeArrowheads="1"/>
          </p:cNvPicPr>
          <p:nvPr/>
        </p:nvPicPr>
        <p:blipFill>
          <a:blip r:embed="rId5" cstate="print"/>
          <a:srcRect r="9139"/>
          <a:stretch>
            <a:fillRect/>
          </a:stretch>
        </p:blipFill>
        <p:spPr bwMode="auto">
          <a:xfrm rot="5400000">
            <a:off x="5185150" y="863212"/>
            <a:ext cx="4322052" cy="3024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1" descr="C:\Users\User\Desktop\Театр ФОТО\20180405_1429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6840" y="4714884"/>
            <a:ext cx="3467160" cy="1950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.деят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7494" y="571496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71934" y="428604"/>
            <a:ext cx="4714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Театрализованная постановка русской народной сказки «Гуси – лебеди», показ её для  родителей.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в рамках проекта «Дружная семья»проведена работа по знакомству с бытом русского народа, заучивание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скороговорок, чтение сказок и рассказов.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Посещение Театра «Мираж» просмотр сказок «Зимняя сказка» и К.И.Чуковского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Федорино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горе»</a:t>
            </a:r>
          </a:p>
        </p:txBody>
      </p:sp>
      <p:pic>
        <p:nvPicPr>
          <p:cNvPr id="11" name="Picture 3" descr="G:\Фото Театр День матери\Театр\IMG_4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357562"/>
            <a:ext cx="3964773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G:\Гуси Лебеди\IMG_6219.JPG"/>
          <p:cNvPicPr>
            <a:picLocks noChangeAspect="1" noChangeArrowheads="1"/>
          </p:cNvPicPr>
          <p:nvPr/>
        </p:nvPicPr>
        <p:blipFill>
          <a:blip r:embed="rId5" cstate="print"/>
          <a:srcRect l="5306" r="2712" b="15095"/>
          <a:stretch>
            <a:fillRect/>
          </a:stretch>
        </p:blipFill>
        <p:spPr bwMode="auto">
          <a:xfrm>
            <a:off x="0" y="0"/>
            <a:ext cx="3482600" cy="250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G:\Гуси Лебеди\IMG_62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76754"/>
            <a:ext cx="3571868" cy="2381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496" y="571494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786446" y="4214818"/>
            <a:ext cx="3143272" cy="264318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программы ДОУ «Социальные истоки» Проект «Дружная семья»</a:t>
            </a:r>
            <a:endParaRPr lang="ru-RU" altLang="ru-RU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Краткосрочный, информационно- творческий, познавательный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74"/>
            <a:ext cx="478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 descr="http://klarisa-1967.ucoz.net/proekt/oblozh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4815509" cy="580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1"/>
            <a:ext cx="9572692" cy="696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:\Теат.деят\Фото русская изба\P1020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392909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User\Desktop\гр.20\развлечение в рамках проекта Дружная семья\IMG_20180202_1623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500042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F:\Теат.деят\Фото русская изба\P1020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429000"/>
            <a:ext cx="3952871" cy="2964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F:\Теат.деят\Фото русская изба\P10202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230217" y="627775"/>
            <a:ext cx="2928958" cy="2387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User\Desktop\гр.20\развлечение в рамках проекта Дружная семья\IMG_20180202_1620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2201467" cy="293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2857488" y="2857496"/>
            <a:ext cx="3286148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 «Дружная семья»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.деят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7494" y="571496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43372" y="1571612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0"/>
            <a:ext cx="3428992" cy="142873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Реализовала проект</a:t>
            </a:r>
          </a:p>
          <a:p>
            <a:pPr algn="ctr"/>
            <a:r>
              <a:rPr lang="ru-RU" alt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«В мире сказок</a:t>
            </a:r>
          </a:p>
          <a:p>
            <a:pPr algn="ctr"/>
            <a:r>
              <a:rPr lang="ru-RU" alt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или </a:t>
            </a:r>
          </a:p>
          <a:p>
            <a:pPr algn="ctr"/>
            <a:r>
              <a:rPr lang="ru-RU" alt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роль сказки в речевом развитии детей»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9" name="Picture 2" descr="C:\Users\RAFA\Desktop\Фото СКАЗКИ\P1010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6352" r="24738" b="17423"/>
          <a:stretch>
            <a:fillRect/>
          </a:stretch>
        </p:blipFill>
        <p:spPr bwMode="auto">
          <a:xfrm>
            <a:off x="0" y="4114830"/>
            <a:ext cx="3428960" cy="2743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http://klarisa-1967.ucoz.net/proekt/proekt_v_mire_skazok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94865"/>
            <a:ext cx="4643470" cy="610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143768" y="1928802"/>
            <a:ext cx="785818" cy="2143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G:\Фото Театр День матери\Театр\IMG_4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3786190"/>
            <a:ext cx="4000528" cy="2667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G:\Фото Театр День матери\Театр\P71211-10080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500042"/>
            <a:ext cx="4198575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User\Desktop\ФОТО с телефона\20180326_1039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57157" y="3786190"/>
            <a:ext cx="4150783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G:\Фото Театр День матери\Театр\P71211-101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500042"/>
            <a:ext cx="4038600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2928926" y="2928934"/>
            <a:ext cx="3286148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 «Мираж»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1"/>
            <a:ext cx="9572692" cy="696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еат.деят\red-theater-curtain-clipart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428728" y="1000108"/>
            <a:ext cx="6489769" cy="135732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Опыт работы по театральной деятельности с детьми средней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группе №20 «Сказка»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785918" y="2786058"/>
            <a:ext cx="5786478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фоторамка формата А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60400">
                  <a:alpha val="48627"/>
                </a:srgbClr>
              </a:clrFrom>
              <a:clrTo>
                <a:srgbClr val="6604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643182"/>
            <a:ext cx="6143668" cy="3988628"/>
          </a:xfrm>
          <a:prstGeom prst="rect">
            <a:avLst/>
          </a:prstGeom>
          <a:noFill/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496" y="571494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571604" y="642918"/>
            <a:ext cx="2714644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своей работе использовала следующие формы, методы и приёмы: 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500174"/>
            <a:ext cx="47863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Беседы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Речевые игры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Упражнения на снятие мышечного напряжения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различных видов театра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Упражнения на развитие внимания, памяти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Упражнения на развитие мимики, пластики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Упражнения на развитие пантомимы и жестов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Инсценировка и драматизация сказок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Проведение спектаклей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Взаимодействие с родителями.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.деят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57620" y="357166"/>
            <a:ext cx="4929222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Сотрудничество с родителями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1571613"/>
            <a:ext cx="44291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родительские собрания;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консультации;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родителей в театрализованных представлениях в качестве актеров;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в изготовлении кукол для различных театров, декораций;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совместное семейное чтение произведений, просматривание видеофильмов, посещение театров. </a:t>
            </a:r>
          </a:p>
        </p:txBody>
      </p:sp>
      <p:pic>
        <p:nvPicPr>
          <p:cNvPr id="11" name="Picture 5" descr="C:\Users\RAFA\Desktop\Фото СКАЗКИ\P1010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t="19076" r="13942" b="38956"/>
          <a:stretch>
            <a:fillRect/>
          </a:stretch>
        </p:blipFill>
        <p:spPr bwMode="auto">
          <a:xfrm>
            <a:off x="0" y="4714860"/>
            <a:ext cx="3547233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3" descr="C:\Users\User\Desktop\Театр ФОТО\20180405_142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429132"/>
            <a:ext cx="3643338" cy="204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RAFA\Desktop\Фото СКАЗКИ\IMG_2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554"/>
            <a:ext cx="3500462" cy="242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G:\Гуси Лебеди\IMG_6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0430" cy="233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фоторамка формата А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7494" y="571496"/>
            <a:ext cx="6858002" cy="571501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497" y="571495"/>
            <a:ext cx="6858002" cy="57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0034" y="500042"/>
            <a:ext cx="4857784" cy="7143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педагогической деятельности</a:t>
            </a:r>
            <a:endParaRPr lang="ru-RU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User\Desktop\Театр ФОТО\20180405_142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20" y="4857761"/>
            <a:ext cx="3555980" cy="200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00034" y="1214422"/>
            <a:ext cx="4786346" cy="4946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Благодаря проделанной работе: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освоили невербальные свойства общения (жесты, мимика, движения) 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речь детей стала более связной, выразительной;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расширился их словарный запас;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научились выражать свои чувства и понимать чувства других;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стали более уверенными в себе, научились преодолевать робость, сопереживать;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появился интерес к театру, русской народной сказке, книге, к искусству вообще;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сформировалась  нравственная позиция по отношению к сверстникам и старшим.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.деят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7494" y="571496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43372" y="1571612"/>
            <a:ext cx="45005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  работу по данной теме.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Изучать, обобщать и применять на практике новые методики, знакомиться с опытом работы других педагогов – практиков.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работу с детьми, ставить новые спектакли, включать детей в исследовательскую деятельность в ходе их подготовки.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Осуществлять выход детей со спектаклями в другие  группы детского сада.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00562" y="500042"/>
            <a:ext cx="3286148" cy="85725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Перспективы: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572132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596" y="357166"/>
            <a:ext cx="4643470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Используемая литература: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496" y="571494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596" y="1571611"/>
            <a:ext cx="46434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Антипина А.Е.  «Театрализованная деятельность в детском саду», М., «ТЦ Сфера», 2006 г.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Артемова Л.В.  «Театральные игры дошкольников», М., Просвещение, 1991г.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Буренина А.И.  «Театр всевозможного», С.-Петербург, 2002 г.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Губанова Н.Ф.  «Театрализованная деятельность дошкольников», М.,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2007г.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Сорокина Н.Ф. «Играем в кукольный театра: Программа «Театр - творчество - дети», М., АРКТИ, 2004 г.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«Фольклор-музыка-театр» под редакцией С.И. Мерзляковой, М.,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Линка-пресс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1999г.</a:t>
            </a:r>
          </a:p>
          <a:p>
            <a:pPr>
              <a:buFont typeface="Wingdings" pitchFamily="2" charset="2"/>
              <a:buChar char="v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Царенко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  «От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 Пушкинскому балу», М.,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Линка-пресс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1999г.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Теат.деят\img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2285984" y="2857496"/>
            <a:ext cx="4429156" cy="2857520"/>
          </a:xfrm>
          <a:prstGeom prst="roundRect">
            <a:avLst/>
          </a:prstGeom>
          <a:solidFill>
            <a:srgbClr val="ED684D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Недаром дети любят сказку,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Ведь сказка тем и хороша,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в ней счастливую развязку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Уже предчувствует душа.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на любые испытанья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Согласны храбрые сердца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нетерпеливом ожиданье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Благополучного конца.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еат.деят\red-theater-curtain-clipart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714480" y="1500174"/>
            <a:ext cx="6000792" cy="485778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«Театр- это волшебный мир. 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дает уроки красоты, 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морали и нравственности. 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чем они богаче, 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 успешнее идет развитие духовного мира детей….» </a:t>
            </a:r>
          </a:p>
          <a:p>
            <a:pPr algn="r">
              <a:buNone/>
            </a:pPr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Б.М. Теплов.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496" y="571496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785794"/>
            <a:ext cx="4357718" cy="78581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ТЕАТРАЛЬНАЯ ИГРА</a:t>
            </a:r>
            <a:endParaRPr lang="ru-RU" sz="2000" b="1" dirty="0"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1500174"/>
            <a:ext cx="42148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действия в заданной художественным произведением или заранее оговоренной сюжетом реальности, т.е. она может носить репродуктивный характер.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Причем роль требует большего, чем в сюжетно-ролевых, подчинения сюжету, почти правилу, отражающему фиксированную автором логику отношений и взаимодействий объектов окружающего мира, но не исключает творчества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(И.Г.Вечканова).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2214554"/>
            <a:ext cx="433370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.деят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7494" y="571494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786314" y="571480"/>
            <a:ext cx="2714644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Театрализованная игра является:</a:t>
            </a: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4643446"/>
            <a:ext cx="2000264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Средством социализации дошкольника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2143116"/>
            <a:ext cx="2071702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Средством развития эмоциональной сферы ребенка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496" y="2143116"/>
            <a:ext cx="214314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Средством развития психических процессов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0826" y="4643446"/>
            <a:ext cx="2000264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Средством развития речи  дошкольников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2" name="Picture 6" descr="G:\Гуси Лебеди\IMG_6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143116"/>
            <a:ext cx="5179291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35778" y="535776"/>
            <a:ext cx="6858002" cy="57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2910" y="1785926"/>
            <a:ext cx="450059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cs typeface="Times New Roman" pitchFamily="18" charset="0"/>
              </a:rPr>
              <a:t>С</a:t>
            </a:r>
            <a:r>
              <a:rPr lang="ru-RU" dirty="0" smtClean="0"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оздавать условия для развития творческой активности детей в театрализованной  деятельности.</a:t>
            </a:r>
            <a:endParaRPr lang="ru-RU" dirty="0" smtClean="0">
              <a:latin typeface="Calibri" panose="020F0502020204030204" pitchFamily="34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latin typeface="Calibri" panose="020F0502020204030204" pitchFamily="34" charset="0"/>
                <a:ea typeface="Times New Roman" pitchFamily="18" charset="0"/>
                <a:cs typeface="Times New Roman" pitchFamily="18" charset="0"/>
              </a:rPr>
              <a:t>Побуждать к импровизации средствами мимики, пантомимы, выразительных движений и интонаций.</a:t>
            </a:r>
            <a:endParaRPr lang="ru-RU" dirty="0" smtClean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Calibri" panose="020F0502020204030204" pitchFamily="34" charset="0"/>
              </a:rPr>
              <a:t>  Выбор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сюжетов</a:t>
            </a:r>
            <a:r>
              <a:rPr lang="ru-RU" dirty="0" smtClean="0">
                <a:latin typeface="Calibri" panose="020F0502020204030204" pitchFamily="34" charset="0"/>
              </a:rPr>
              <a:t> драматизации, ролей, атрибутов, костюмов, видов театров:</a:t>
            </a:r>
          </a:p>
          <a:p>
            <a:r>
              <a:rPr lang="ru-RU" dirty="0" smtClean="0">
                <a:latin typeface="Calibri" panose="020F0502020204030204" pitchFamily="34" charset="0"/>
              </a:rPr>
              <a:t>приобщать детей к театральной культуре.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Calibri" panose="020F0502020204030204" pitchFamily="34" charset="0"/>
              </a:rPr>
              <a:t>Обеспечивать взаимосвязь театрализованной деятельности с другими видами:</a:t>
            </a:r>
          </a:p>
          <a:p>
            <a:r>
              <a:rPr lang="ru-RU" dirty="0" smtClean="0">
                <a:latin typeface="Calibri" panose="020F0502020204030204" pitchFamily="34" charset="0"/>
              </a:rPr>
              <a:t>создавать условия для совместной театрализованной деятельности детей  и                                                                                                                                                    взрослых.</a:t>
            </a:r>
            <a:endParaRPr lang="ru-RU" b="1" dirty="0" smtClean="0">
              <a:latin typeface="Calibri" panose="020F0502020204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72" y="428604"/>
            <a:ext cx="4572032" cy="178595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В рамках решения годовой задачи детского сада, с учетом возрастных особенностей детей нами были поставлены следующие задачи:</a:t>
            </a:r>
            <a:endParaRPr lang="ru-RU" dirty="0" smtClean="0">
              <a:solidFill>
                <a:srgbClr val="FFFF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  <a:endParaRPr lang="ru-RU" sz="3600" dirty="0"/>
          </a:p>
        </p:txBody>
      </p:sp>
      <p:pic>
        <p:nvPicPr>
          <p:cNvPr id="9" name="Picture 2" descr="C:\Users\User\Desktop\Театр ФОТО\20180219_135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21" y="0"/>
            <a:ext cx="3428980" cy="192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C:\Users\User\Desktop\гр.20\развлечение в рамках проекта Дружная семья\IMG_20180202_164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5" y="4357694"/>
            <a:ext cx="3333741" cy="250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.деят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642918"/>
            <a:ext cx="4572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642918"/>
            <a:ext cx="49292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7512" y="357166"/>
            <a:ext cx="6858000" cy="61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000496" y="642918"/>
            <a:ext cx="4572032" cy="1200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00496" y="1785926"/>
            <a:ext cx="46434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Пробудить интерес детей и родителей к театру.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Заинтересовать родителей в приобретении, изготовлении разных видов театра и дать сведения о способах обыгрывания дома с детьми, участие в совместных мероприятиях по театрализованной деятельности.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7" descr="G:\Гуси Лебеди\IMG_6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19630"/>
            <a:ext cx="3357554" cy="223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8" descr="G:\Гуси Лебеди\IMG_62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786190"/>
            <a:ext cx="3679056" cy="2452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.деят\img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496" y="571496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00042"/>
            <a:ext cx="4572032" cy="92869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детей: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1785926"/>
            <a:ext cx="47149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Привить детям первичные навыки в области театрального искусства (использование мимики, жестов, голоса,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кукловождение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зрительное и слуховое внимание, память, наблюдательность, находчивость, фантазию, воображение, образное мышление.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Снимать зажатость и скованность.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умение импровизировать игры-драматизации на темы знакомых сказок.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умение равномерно размещаться и двигаться по сценической площадке, не сталкиваясь друг с другом.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речевое дыхание и                            правильную артикуляцию.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RAFA\Desktop\Фото СКАЗКИ\P1010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0"/>
            <a:ext cx="3428992" cy="261670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G:\Гуси Лебеди\IMG_6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524379"/>
            <a:ext cx="3500430" cy="233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.деят\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357818" cy="6858000"/>
          </a:xfrm>
          <a:prstGeom prst="rect">
            <a:avLst/>
          </a:prstGeom>
          <a:solidFill>
            <a:srgbClr val="F3C791"/>
          </a:solidFill>
          <a:ln>
            <a:solidFill>
              <a:srgbClr val="F3C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фоторамка формата 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7494" y="571496"/>
            <a:ext cx="6858002" cy="57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00496" y="928670"/>
            <a:ext cx="47863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Пополнять словарный запас.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умение подбирать слова, соответствующие заданным существенным признакам; пользоваться интонациями, выражающими основные чувства.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Знакомить с театральной терминологией; с устройством зрительного зала и сцены.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доброжелательность и контактность в отношениях со сверстниками.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культуру поведения в театре.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:\Гуси Лебеди\IMG_6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36145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User\Desktop\Театр ФОТО\20180412_111010.jpg"/>
          <p:cNvPicPr>
            <a:picLocks noChangeAspect="1" noChangeArrowheads="1"/>
          </p:cNvPicPr>
          <p:nvPr/>
        </p:nvPicPr>
        <p:blipFill>
          <a:blip r:embed="rId5" cstate="print"/>
          <a:srcRect l="4481" r="12381"/>
          <a:stretch>
            <a:fillRect/>
          </a:stretch>
        </p:blipFill>
        <p:spPr bwMode="auto">
          <a:xfrm rot="10800000">
            <a:off x="0" y="4489640"/>
            <a:ext cx="3500430" cy="2368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1038</Words>
  <Application>Microsoft Office PowerPoint</Application>
  <PresentationFormat>Экран (4:3)</PresentationFormat>
  <Paragraphs>125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 Windows</cp:lastModifiedBy>
  <cp:revision>71</cp:revision>
  <dcterms:created xsi:type="dcterms:W3CDTF">2018-04-21T20:58:23Z</dcterms:created>
  <dcterms:modified xsi:type="dcterms:W3CDTF">2018-04-23T07:53:17Z</dcterms:modified>
</cp:coreProperties>
</file>