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6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0" r:id="rId18"/>
    <p:sldId id="26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8025D3-AB79-412B-AA41-F88EF164AFB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B6E2C3-EE8C-4758-B7B4-959911719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8;&#1072;&#1073;&#1086;&#1090;&#1072;\MVI_3812.MOV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064896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  в ДОУ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компоненты в организации образовательного процесса»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2952328" cy="2304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категории: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Сарапкина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Юрьевна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ЦРР № 7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г.Бор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ЦРР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4032330" cy="25908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музыкальном занятии</a:t>
            </a:r>
            <a:endParaRPr lang="ru-RU" sz="3600" dirty="0"/>
          </a:p>
        </p:txBody>
      </p:sp>
      <p:pic>
        <p:nvPicPr>
          <p:cNvPr id="6" name="MVI_381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268760"/>
            <a:ext cx="2568685" cy="194421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Рисунок 2" descr="G:\работа\IMG_38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2592288" cy="201622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фото\Наша удивительная жизнь 1\IMG_14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09120"/>
            <a:ext cx="2761278" cy="205339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фото\Наша удивительная жизнь\IMG_19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80928"/>
            <a:ext cx="2808312" cy="21602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Рисунок 1" descr="G:\работа\osanka-rebenk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196752"/>
            <a:ext cx="2736304" cy="17281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Режим динамических поз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27584" y="1428750"/>
            <a:ext cx="7859216" cy="46974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основу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системы В.Ф.Базарного принят режим меняющихся поз, в частности перевод детей из позы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«сидя»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позу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«стоя».</a:t>
            </a:r>
            <a:endParaRPr lang="ru-RU" altLang="ru-RU" dirty="0" smtClean="0">
              <a:solidFill>
                <a:srgbClr val="002060"/>
              </a:solidFill>
            </a:endParaRPr>
          </a:p>
        </p:txBody>
      </p:sp>
      <p:pic>
        <p:nvPicPr>
          <p:cNvPr id="9220" name="Рисунок 3" descr="J:\НА аттестацию\DCIM\100OLYMP\PC06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9040"/>
            <a:ext cx="2500312" cy="22145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21" name="Рисунок 5" descr="J:\НА аттестацию\DCIM\100OLYMP\P405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500312" cy="22145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5615" y="214313"/>
            <a:ext cx="754260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зрительно-двигательных траекторий</a:t>
            </a:r>
            <a:endParaRPr lang="ru-RU" alt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556792"/>
            <a:ext cx="4114230" cy="3843337"/>
          </a:xfrm>
          <a:noFill/>
          <a:ln w="28575">
            <a:solidFill>
              <a:srgbClr val="002060"/>
            </a:solidFill>
          </a:ln>
        </p:spPr>
      </p:pic>
      <p:pic>
        <p:nvPicPr>
          <p:cNvPr id="10244" name="Рисунок 3" descr="J:\НА аттестацию\DCIM\100OLYMP\P4051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643313" cy="42148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 - </a:t>
            </a:r>
            <a:r>
              <a:rPr lang="ru-RU" alt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координаторные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тренажёры (</a:t>
            </a:r>
            <a:r>
              <a:rPr lang="ru-RU" alt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офталъмотренажёры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556792"/>
            <a:ext cx="2714625" cy="2071688"/>
          </a:xfrm>
          <a:ln w="28575">
            <a:solidFill>
              <a:srgbClr val="002060"/>
            </a:solidFill>
          </a:ln>
        </p:spPr>
      </p:pic>
      <p:pic>
        <p:nvPicPr>
          <p:cNvPr id="11268" name="Рисунок 4" descr="100_1462"/>
          <p:cNvPicPr>
            <a:picLocks noChangeAspect="1" noChangeArrowheads="1"/>
          </p:cNvPicPr>
          <p:nvPr/>
        </p:nvPicPr>
        <p:blipFill>
          <a:blip r:embed="rId3" cstate="print"/>
          <a:srcRect t="7857" r="13538" b="9164"/>
          <a:stretch>
            <a:fillRect/>
          </a:stretch>
        </p:blipFill>
        <p:spPr bwMode="auto">
          <a:xfrm>
            <a:off x="3419872" y="1556792"/>
            <a:ext cx="2714625" cy="20716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9" name="Рисунок 5" descr="http://www.eduvluki.ru/archive/preschools/data/2/gallery/1130/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644775" cy="20716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70" name="Рисунок 5" descr="J:\НА аттестацию\DCIM\100OLYMP\P4051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143375"/>
            <a:ext cx="2786063" cy="221456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71" name="Рисунок 6" descr="J:\НА аттестацию\DCIM\100OLYMP\P4051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4143375"/>
            <a:ext cx="2786062" cy="221456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успешно овладевают пространственной координацией, в процессе  сюжетно - образных зарисовок дети сами ищут свою моторную свободу, удобное положение корпуса, рук,  листа бумаги и карандаша, наклона головы к рабочей поверхности.  Дети успешно овладевают пространственной координацией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1" name="Содержимое 3" descr="D:\Рабочий стол\2011-2012\федосова\P1050350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005064"/>
            <a:ext cx="2643188" cy="2657475"/>
          </a:xfrm>
          <a:ln w="28575">
            <a:solidFill>
              <a:srgbClr val="002060"/>
            </a:solidFill>
          </a:ln>
        </p:spPr>
      </p:pic>
      <p:pic>
        <p:nvPicPr>
          <p:cNvPr id="17412" name="Рисунок 5" descr="D:\Рабочий стол\2011-2012\федосова\P1050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6338"/>
            <a:ext cx="2786062" cy="29273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413" name="Рисунок 6" descr="J:\НА аттестацию\DCIM\100OLYMP\P4051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00500"/>
            <a:ext cx="2643188" cy="26431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J:\НА аттестацию\DCIM\100OLYMP\P405107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88640"/>
            <a:ext cx="3643313" cy="3429000"/>
          </a:xfrm>
          <a:ln w="28575">
            <a:solidFill>
              <a:srgbClr val="002060"/>
            </a:solidFill>
          </a:ln>
        </p:spPr>
      </p:pic>
      <p:pic>
        <p:nvPicPr>
          <p:cNvPr id="15363" name="Рисунок 4" descr="J:\НА аттестацию\DCIM\100OLYMP\P405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714750" cy="341471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4" name="Рисунок 5" descr="J:\НА аттестацию\DCIM\100OLYMP\P4051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89040"/>
            <a:ext cx="3641725" cy="292893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5" name="Рисунок 6" descr="J:\НА аттестацию\DCIM\100OLYMP\P4051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3714750" cy="292893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2015\6 гр лето и эксперементирование\IMG_20171027_155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3168352" cy="468052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Рисунок 2" descr="C:\Users\USER\Desktop\фото 2015\6 гр лето и эксперементирование\IMG_20171027_155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76464" cy="381642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2015\6 гр лето и эксперементирование\IMG_20171027_160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187623" y="692696"/>
            <a:ext cx="2809875" cy="2160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 2015\6 гр лето и эксперементирование\IMG_20171027_160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2088232" cy="2160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фото 2015\6 гр лето и эксперементирование\IMG_20171027_160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748533" cy="2160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фото 2015\6 гр лето и эксперементирование\IMG_20171027_1603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4984"/>
            <a:ext cx="3672408" cy="302433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фото 2015\6 гр лето и эксперементирование\IMG_20171027_1604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284984"/>
            <a:ext cx="3600400" cy="302433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2015\1 июня фото\S1030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488832" cy="482453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116632"/>
            <a:ext cx="43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ЦРР № 7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628800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2-19-83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 2-19-83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shhes@yandex.ru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crr7bor.ru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г.Бор</a:t>
            </a:r>
          </a:p>
          <a:p>
            <a:pPr algn="ctr"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\8 гр\гр 8\прогулка\IMG_2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2376264" cy="22322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фото\8 гр\гр 8\прогулка\IMG_2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2403011" cy="22322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7813055" cy="55768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и последующее применение технологий в практической деятельности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 - воспитателя.</a:t>
            </a:r>
          </a:p>
          <a:p>
            <a:pPr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понятия «ценность здоровья человека».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опытом работы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по применению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 посредствам развивающей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421981" cy="1928826"/>
          </a:xfrm>
          <a:prstGeom prst="rect">
            <a:avLst/>
          </a:prstGeom>
          <a:noFill/>
          <a:ln w="28575" cmpd="sng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9"/>
            <a:ext cx="2285446" cy="194421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2304044" cy="192882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040"/>
            <a:ext cx="2428892" cy="200026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2" descr="E:\DCIM\103NIKON\DSCN28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789040"/>
            <a:ext cx="2286016" cy="197024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789040"/>
            <a:ext cx="2357454" cy="194421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59832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Улыбкотерапия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214578" cy="200026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71546"/>
            <a:ext cx="1928826" cy="200026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86" y="3571876"/>
            <a:ext cx="7355340" cy="271464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1800200" cy="200026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071546"/>
            <a:ext cx="1821819" cy="200026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Новая папка (2)\для семинара\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Михаил\Desktop\Новая папка (2)\для семинара\IMG_325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2736304" cy="23042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55896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«Минута шалости»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разгрузка…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поднятия настроения: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снежки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имитируют лепку снежков, показывая ладошками, как это делается и кидают воображаемые снежки друг в друга.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превращаются в маленькие листочки - бегают, летают и падают.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"Тихий дождь!", "Сильный дождь!", "Ливень!" - дети хлопают в ладоши в соответствующем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 и др.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Михаил\Desktop\Новая папка (2)\для семинара\S103003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2" y="2276872"/>
            <a:ext cx="2501224" cy="223224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453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Новая папка (2)\для семинара\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Михаил\Desktop\Новая папка (2)\для семинара\IMG_323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734"/>
            <a:ext cx="2952328" cy="205413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/>
        </p:spPr>
      </p:pic>
      <p:pic>
        <p:nvPicPr>
          <p:cNvPr id="4" name="Рисунок 3" descr="C:\Users\Михаил\Desktop\Новая папка (2)\для семинара\IMG_184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13" y="222734"/>
            <a:ext cx="2753552" cy="20541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" name="Рисунок 4" descr="C:\Users\Михаил\Desktop\Новая папка (2)\для семинара\IMG_326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3204"/>
            <a:ext cx="2952328" cy="19382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" name="Рисунок 5" descr="C:\Users\Михаил\Desktop\Новая папка (2)\для семинара\IMG_325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14" y="2573204"/>
            <a:ext cx="2753552" cy="19382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7" name="Рисунок 6" descr="C:\Users\Михаил\Desktop\Новая папка (2)\для семинара\20170619_102459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2734"/>
            <a:ext cx="2736304" cy="20541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8" name="Рисунок 7" descr="C:\Users\Михаил\Desktop\Новая папка (2)\для семинара\IMG_1762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3204"/>
            <a:ext cx="2736304" cy="19382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8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Новая папка (2)\для семинара\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–комплекс упражнений на растяжку мышц тела,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суставносвязочного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аппарата и позвоночника ребенка.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Михаил\Desktop\Новая папка (2)\для семинара\DSCN14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2550"/>
            <a:ext cx="2520280" cy="20983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" name="Рисунок 4" descr="C:\Users\Михаил\Desktop\Новая папка (2)\для семинара\IMG_337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348880"/>
            <a:ext cx="2736304" cy="20882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" name="Рисунок 5" descr="C:\Users\Михаил\Desktop\Новая папка (2)\для семинара\IMG_125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2550"/>
            <a:ext cx="2448272" cy="20983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7" name="Рисунок 6" descr="C:\Users\Михаил\Desktop\Новая папка (2)\для семинара\IMG_012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520280" cy="20882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530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Новая папка (2)\для семинара\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Михаил\Desktop\Новая папка (2)\для семинара\IMG_299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2" y="262254"/>
            <a:ext cx="2618211" cy="18947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0" name="Рисунок 9" descr="C:\Users\USER\Desktop\фото\1 группа\DSCN2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92896"/>
            <a:ext cx="2448272" cy="1800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фото\8 гр\гр 8\прогулка\IMG_29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462323" cy="1800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фото\малышиада\Малышиада\IMG_22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2465640" cy="184970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" name="Рисунок 3" descr="C:\Users\Михаил\Desktop\Новая папка (2)\для семинара\IMG_260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468238" cy="198148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" name="Рисунок 4" descr="C:\Users\Михаил\Desktop\Новая папка (2)\для семинара\IMG_3369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520280" cy="17976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814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197</Words>
  <Application>Microsoft Office PowerPoint</Application>
  <PresentationFormat>Экран (4:3)</PresentationFormat>
  <Paragraphs>37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Педагогические технологии  в ДОУ  «Здоровьесберегающие компоненты в организации образовательного процесса»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Режим динамических поз</vt:lpstr>
      <vt:lpstr>Схема зрительно-двигательных траекторий</vt:lpstr>
      <vt:lpstr>Сенсорно - координаторные  тренажёры (офталъмотренажёры)</vt:lpstr>
      <vt:lpstr>       Дети успешно овладевают пространственной координацией, в процессе  сюжетно - образных зарисовок дети сами ищут свою моторную свободу, удобное положение корпуса, рук,  листа бумаги и карандаша, наклона головы к рабочей поверхности.  Дети успешно овладевают пространственной координацией.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- практикум «Здоровьесберегающие компоненты в организации образовательного процесса»</dc:title>
  <dc:creator>USER</dc:creator>
  <cp:lastModifiedBy>USER</cp:lastModifiedBy>
  <cp:revision>28</cp:revision>
  <dcterms:created xsi:type="dcterms:W3CDTF">2017-10-30T06:18:38Z</dcterms:created>
  <dcterms:modified xsi:type="dcterms:W3CDTF">2018-03-20T11:52:16Z</dcterms:modified>
</cp:coreProperties>
</file>