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4B3C-76D3-478B-844D-5D2137363EC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E040-7607-45C1-958F-DAD5BB299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Игры и </a:t>
            </a:r>
            <a:r>
              <a:rPr lang="ru-RU" b="1" dirty="0" smtClean="0"/>
              <a:t>упражнения</a:t>
            </a:r>
          </a:p>
          <a:p>
            <a:endParaRPr lang="ru-RU" b="1" dirty="0" smtClean="0"/>
          </a:p>
          <a:p>
            <a:r>
              <a:rPr lang="ru-RU" sz="2000" b="1" dirty="0" smtClean="0"/>
              <a:t>Выполнила : учитель-логопед МАДОУ Детский сад №305</a:t>
            </a:r>
          </a:p>
          <a:p>
            <a:r>
              <a:rPr lang="ru-RU" sz="2000" b="1" dirty="0" smtClean="0"/>
              <a:t>Лысенко Вера Александровна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АВТОМАТИЗАЦИЯ В СЛОГАХ СО СТЕЧЕНИЕМ СОГЛАСНЫХ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0-tub-ru.yandex.net/i?id=e81c4132f74739934b857a0b68036193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42876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ds03.infourok.ru/uploads/ex/07eb/000153f2-a3dc3726/hello_html_1e60745f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857628"/>
            <a:ext cx="19764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071810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857628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homka.ru/images/Nov/15/4f3dfafb065e8e99d6cd47202874ed21/mini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429132"/>
            <a:ext cx="7239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14546" y="285749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ШКА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385762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ШКО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414338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ШКУ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421481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ШКИ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43174" y="2428868"/>
            <a:ext cx="1643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Игры </a:t>
            </a:r>
            <a:r>
              <a:rPr lang="ru-RU" sz="2800" dirty="0" smtClean="0"/>
              <a:t>«Назови картинки», « Один-много»</a:t>
            </a:r>
            <a:endParaRPr lang="ru-RU" sz="2800" dirty="0"/>
          </a:p>
        </p:txBody>
      </p:sp>
      <p:pic>
        <p:nvPicPr>
          <p:cNvPr id="4" name="Рисунок 3" descr="https://im0-tub-ru.yandex.net/i?id=1afbb79b72444370c29c980307849194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1724025" cy="23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mm4.com/wp-content/uploads/2012/07/chetverostishiya-dlya-detej-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rintonic.ru/uploads/images/2016/05/11/img_573334a43421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22024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2.depositphotos.com/1719108/9907/i/950/depositphotos_99075980-Cartoon-grandfather-sitting-in-th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429000"/>
            <a:ext cx="247816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kvestivspb.ru/wp-content/uploads/2017/09/19186389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285860"/>
            <a:ext cx="2609851" cy="199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rchive.cls.yale.edu/daneojang/content/bega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857628"/>
            <a:ext cx="190017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СОСТАВЬ ПРЕДЛОЖЕНИЕ ПО СХЕМЕ</a:t>
            </a:r>
            <a:endParaRPr lang="ru-RU" sz="2800" dirty="0"/>
          </a:p>
        </p:txBody>
      </p:sp>
      <p:pic>
        <p:nvPicPr>
          <p:cNvPr id="4" name="Содержимое 3" descr="https://im0-tub-ru.yandex.net/i?id=1afbb79b72444370c29c980307849194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7858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 4"/>
          <p:cNvSpPr/>
          <p:nvPr/>
        </p:nvSpPr>
        <p:spPr>
          <a:xfrm>
            <a:off x="2857488" y="2928934"/>
            <a:ext cx="2000264" cy="785818"/>
          </a:xfrm>
          <a:prstGeom prst="mathEqual">
            <a:avLst>
              <a:gd name="adj1" fmla="val 23520"/>
              <a:gd name="adj2" fmla="val 1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2857488" y="1643050"/>
            <a:ext cx="2071702" cy="714380"/>
          </a:xfrm>
          <a:prstGeom prst="mathEqual">
            <a:avLst>
              <a:gd name="adj1" fmla="val 23520"/>
              <a:gd name="adj2" fmla="val 1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2928926" y="5357826"/>
            <a:ext cx="2071702" cy="714380"/>
          </a:xfrm>
          <a:prstGeom prst="mathEqual">
            <a:avLst>
              <a:gd name="adj1" fmla="val 23520"/>
              <a:gd name="adj2" fmla="val 1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 flipV="1">
            <a:off x="6357950" y="4857760"/>
            <a:ext cx="142876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6572264" y="2143116"/>
            <a:ext cx="142876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6572264" y="2143116"/>
            <a:ext cx="7143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umm4.com/wp-content/uploads/2012/07/chetverostishiya-dlya-detej-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14620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tapenik.ru/dizain/petuh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143380"/>
            <a:ext cx="8829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tic4.depositphotos.com/1004521/371/v/950/depositphotos_3713087-Full-sac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71942"/>
            <a:ext cx="8533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3" descr="http://fb.ru/misc/i/gallery/29043/1141294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643182"/>
            <a:ext cx="1304926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http://zlattar.ru/images/1374047708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857496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Блок-схема: узел 18"/>
          <p:cNvSpPr/>
          <p:nvPr/>
        </p:nvSpPr>
        <p:spPr>
          <a:xfrm>
            <a:off x="6715140" y="6072206"/>
            <a:ext cx="45719" cy="809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s://pustunchik.ua/uploads/creation/cache/486621cef7417d68c38e5bd04c64676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5214950"/>
            <a:ext cx="16972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Равно 20"/>
          <p:cNvSpPr/>
          <p:nvPr/>
        </p:nvSpPr>
        <p:spPr>
          <a:xfrm>
            <a:off x="2928926" y="4357694"/>
            <a:ext cx="2071702" cy="714380"/>
          </a:xfrm>
          <a:prstGeom prst="mathEqual">
            <a:avLst>
              <a:gd name="adj1" fmla="val 23520"/>
              <a:gd name="adj2" fmla="val 1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dialogi-s-logop.ucoz.ru/games/1/images/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500063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Блок-схема: узел 23"/>
          <p:cNvSpPr/>
          <p:nvPr/>
        </p:nvSpPr>
        <p:spPr>
          <a:xfrm>
            <a:off x="6938978" y="3652838"/>
            <a:ext cx="45719" cy="809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ВЫУЧИ СКОРОГОВОРКУ</a:t>
            </a:r>
            <a:br>
              <a:rPr lang="ru-RU" sz="2800" dirty="0" smtClean="0"/>
            </a:br>
            <a:r>
              <a:rPr lang="ru-RU" sz="2000" dirty="0" smtClean="0"/>
              <a:t>КОШКА В ОКОШКЕ ПОДУШКУ ШЬЕТ.</a:t>
            </a:r>
            <a:br>
              <a:rPr lang="ru-RU" sz="2000" dirty="0" smtClean="0"/>
            </a:br>
            <a:r>
              <a:rPr lang="ru-RU" sz="2000" dirty="0" smtClean="0"/>
              <a:t>МЫШКА В САПОЖКАХ ИЗБУШКУ МЕТЕТ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im0-tub-ru.yandex.net/i?id=1afbb79b72444370c29c980307849194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724025" cy="23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6de/0006e4ad-6c562fec/hello_html_4b474c9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1533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rchive.cls.yale.edu/daneojang/content/bega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190017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rhivurokov.ru/kopilka/uploads/user_file_56a84ba9643f4/birlikasylmuramyz_16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071678"/>
            <a:ext cx="153600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mm4.com/wp-content/uploads/2012/07/chetverostishiya-dlya-detej-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5" y="4572008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0bb2/0002de59-71162769/hello_html_40659023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357694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ialogi-s-logop.ucoz.ru/games/1/images/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50057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fs00.infourok.ru/images/doc/85/102170/hello_html_3917b0a6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4429132"/>
            <a:ext cx="89177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893763414e659f4e5ab8c005e64fa355/im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/>
              <a:t>Составь предложения по картинке и схеме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/>
              <a:t>Миша и Маша играют в шахматы.</a:t>
            </a:r>
            <a:endParaRPr lang="ru-RU" sz="3100" b="1" dirty="0"/>
          </a:p>
        </p:txBody>
      </p:sp>
      <p:pic>
        <p:nvPicPr>
          <p:cNvPr id="4" name="Содержимое 3" descr="https://ds9kar.educhel.ru/uploads/5000/20537/section/320424/(62).jpg?146131527880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137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инус 5"/>
          <p:cNvSpPr/>
          <p:nvPr/>
        </p:nvSpPr>
        <p:spPr>
          <a:xfrm>
            <a:off x="1285852" y="4286256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400000">
            <a:off x="1022433" y="4094276"/>
            <a:ext cx="914400" cy="914400"/>
          </a:xfrm>
          <a:prstGeom prst="mathMinus">
            <a:avLst>
              <a:gd name="adj1" fmla="val 2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928926" y="4286256"/>
            <a:ext cx="642942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857620" y="4286256"/>
            <a:ext cx="121444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143504" y="4214818"/>
            <a:ext cx="127159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6357950" y="4357694"/>
            <a:ext cx="642942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929454" y="4357694"/>
            <a:ext cx="121444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215338" y="4857760"/>
            <a:ext cx="24288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Лягушка сидит в камышах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s://st2.depositphotos.com/1000792/7030/v/450/depositphotos_70306937-stock-illustration-pond-scene-with-frog-sit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инус 4"/>
          <p:cNvSpPr/>
          <p:nvPr/>
        </p:nvSpPr>
        <p:spPr>
          <a:xfrm rot="5400000">
            <a:off x="1239942" y="4163299"/>
            <a:ext cx="1097109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438252" y="4438656"/>
            <a:ext cx="199074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857356" y="4786322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357818" y="4357694"/>
            <a:ext cx="785818" cy="914400"/>
          </a:xfrm>
          <a:prstGeom prst="mathMinus">
            <a:avLst>
              <a:gd name="adj1" fmla="val 2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3357554" y="4286256"/>
            <a:ext cx="1771656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6143636" y="4357694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929586" y="4786322"/>
            <a:ext cx="24288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Паша кушает кашу.</a:t>
            </a:r>
            <a:endParaRPr lang="ru-RU" dirty="0"/>
          </a:p>
        </p:txBody>
      </p:sp>
      <p:pic>
        <p:nvPicPr>
          <p:cNvPr id="4" name="Рисунок 3" descr="http://cdn-nus-1.pinme.ru/tumb/600/photo/ec/a9/eca98c9e3b4ee95fa4c4f1ee76f5331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2149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инус 4"/>
          <p:cNvSpPr/>
          <p:nvPr/>
        </p:nvSpPr>
        <p:spPr>
          <a:xfrm>
            <a:off x="1285852" y="4286256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3214678" y="4357694"/>
            <a:ext cx="127159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4714876" y="4429132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715140" y="4929198"/>
            <a:ext cx="24288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1142976" y="407194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Алеша моется в душе.</a:t>
            </a:r>
            <a:endParaRPr lang="ru-RU" dirty="0"/>
          </a:p>
        </p:txBody>
      </p:sp>
      <p:pic>
        <p:nvPicPr>
          <p:cNvPr id="4" name="Рисунок 3" descr="https://st.depositphotos.com/2196544/3120/v/450/depositphotos_31205677-stock-illustration-happy-cartoon-baby-kid-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590940" cy="31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инус 4"/>
          <p:cNvSpPr/>
          <p:nvPr/>
        </p:nvSpPr>
        <p:spPr>
          <a:xfrm>
            <a:off x="1285852" y="4286256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2928926" y="4286256"/>
            <a:ext cx="127159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4714876" y="4286256"/>
            <a:ext cx="428628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357818" y="4429132"/>
            <a:ext cx="15716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929454" y="4857760"/>
            <a:ext cx="24288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5400000">
            <a:off x="1142976" y="407194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6655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«Змейка шипит»</a:t>
            </a:r>
            <a:endParaRPr lang="ru-RU" dirty="0"/>
          </a:p>
        </p:txBody>
      </p:sp>
      <p:pic>
        <p:nvPicPr>
          <p:cNvPr id="4" name="Содержимое 3" descr="https://im0-tub-ru.yandex.net/i?id=e81c4132f74739934b857a0b68036193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2143140" cy="24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786597" y="2492326"/>
            <a:ext cx="6569612" cy="3681047"/>
          </a:xfrm>
          <a:custGeom>
            <a:avLst/>
            <a:gdLst>
              <a:gd name="connsiteX0" fmla="*/ 0 w 6569612"/>
              <a:gd name="connsiteY0" fmla="*/ 1263748 h 3681047"/>
              <a:gd name="connsiteX1" fmla="*/ 1702191 w 6569612"/>
              <a:gd name="connsiteY1" fmla="*/ 2980006 h 3681047"/>
              <a:gd name="connsiteX2" fmla="*/ 2180492 w 6569612"/>
              <a:gd name="connsiteY2" fmla="*/ 532228 h 3681047"/>
              <a:gd name="connsiteX3" fmla="*/ 3530991 w 6569612"/>
              <a:gd name="connsiteY3" fmla="*/ 3092548 h 3681047"/>
              <a:gd name="connsiteX4" fmla="*/ 4304714 w 6569612"/>
              <a:gd name="connsiteY4" fmla="*/ 39859 h 3681047"/>
              <a:gd name="connsiteX5" fmla="*/ 5162843 w 6569612"/>
              <a:gd name="connsiteY5" fmla="*/ 2853397 h 3681047"/>
              <a:gd name="connsiteX6" fmla="*/ 6175717 w 6569612"/>
              <a:gd name="connsiteY6" fmla="*/ 2825262 h 3681047"/>
              <a:gd name="connsiteX7" fmla="*/ 6203852 w 6569612"/>
              <a:gd name="connsiteY7" fmla="*/ 2839329 h 3681047"/>
              <a:gd name="connsiteX8" fmla="*/ 6217920 w 6569612"/>
              <a:gd name="connsiteY8" fmla="*/ 2839329 h 3681047"/>
              <a:gd name="connsiteX9" fmla="*/ 6049108 w 6569612"/>
              <a:gd name="connsiteY9" fmla="*/ 2951871 h 3681047"/>
              <a:gd name="connsiteX10" fmla="*/ 6189785 w 6569612"/>
              <a:gd name="connsiteY10" fmla="*/ 2811194 h 3681047"/>
              <a:gd name="connsiteX11" fmla="*/ 6203852 w 6569612"/>
              <a:gd name="connsiteY11" fmla="*/ 2684585 h 36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9612" h="3681047">
                <a:moveTo>
                  <a:pt x="0" y="1263748"/>
                </a:moveTo>
                <a:cubicBezTo>
                  <a:pt x="669388" y="2182837"/>
                  <a:pt x="1338776" y="3101926"/>
                  <a:pt x="1702191" y="2980006"/>
                </a:cubicBezTo>
                <a:cubicBezTo>
                  <a:pt x="2065606" y="2858086"/>
                  <a:pt x="1875692" y="513471"/>
                  <a:pt x="2180492" y="532228"/>
                </a:cubicBezTo>
                <a:cubicBezTo>
                  <a:pt x="2485292" y="550985"/>
                  <a:pt x="3176954" y="3174610"/>
                  <a:pt x="3530991" y="3092548"/>
                </a:cubicBezTo>
                <a:cubicBezTo>
                  <a:pt x="3885028" y="3010486"/>
                  <a:pt x="4032739" y="79718"/>
                  <a:pt x="4304714" y="39859"/>
                </a:cubicBezTo>
                <a:cubicBezTo>
                  <a:pt x="4576689" y="0"/>
                  <a:pt x="4851009" y="2389163"/>
                  <a:pt x="5162843" y="2853397"/>
                </a:cubicBezTo>
                <a:cubicBezTo>
                  <a:pt x="5474677" y="3317631"/>
                  <a:pt x="6002216" y="2827607"/>
                  <a:pt x="6175717" y="2825262"/>
                </a:cubicBezTo>
                <a:cubicBezTo>
                  <a:pt x="6349218" y="2822917"/>
                  <a:pt x="6196818" y="2836985"/>
                  <a:pt x="6203852" y="2839329"/>
                </a:cubicBezTo>
                <a:cubicBezTo>
                  <a:pt x="6210886" y="2841673"/>
                  <a:pt x="6243711" y="2820572"/>
                  <a:pt x="6217920" y="2839329"/>
                </a:cubicBezTo>
                <a:cubicBezTo>
                  <a:pt x="6192129" y="2858086"/>
                  <a:pt x="6053797" y="2956560"/>
                  <a:pt x="6049108" y="2951871"/>
                </a:cubicBezTo>
                <a:cubicBezTo>
                  <a:pt x="6044419" y="2947182"/>
                  <a:pt x="6163994" y="2855742"/>
                  <a:pt x="6189785" y="2811194"/>
                </a:cubicBezTo>
                <a:cubicBezTo>
                  <a:pt x="6215576" y="2766646"/>
                  <a:pt x="6569612" y="3681047"/>
                  <a:pt x="6203852" y="26845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857620" y="2500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643834" y="392906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bigslide.ru/images/8/7707/960/img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14290"/>
            <a:ext cx="7858180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в прямых слогах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357290" y="1857364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164305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285852" y="2571744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7554" y="2357430"/>
            <a:ext cx="399045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357290" y="3214686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357290" y="4000504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85852" y="4714884"/>
            <a:ext cx="15716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7554" y="307181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7554" y="378619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500570"/>
            <a:ext cx="32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«ПОМОГИ ЗМЕЙКЕ ДОПОЛЗТИ ДО ОЗЕРА»</a:t>
            </a:r>
            <a:endParaRPr lang="ru-RU" sz="2000" dirty="0"/>
          </a:p>
        </p:txBody>
      </p:sp>
      <p:pic>
        <p:nvPicPr>
          <p:cNvPr id="4" name="Содержимое 3" descr="https://im0-tub-ru.yandex.net/i?id=e81c4132f74739934b857a0b68036193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ds03.infourok.ru/uploads/ex/07eb/000153f2-a3dc3726/hello_html_1e60745f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57628"/>
            <a:ext cx="24050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2214554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ША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2643182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ШО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214686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ШУ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929066"/>
            <a:ext cx="10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ШИ</a:t>
            </a:r>
            <a:endParaRPr lang="ru-RU" sz="3600" dirty="0"/>
          </a:p>
        </p:txBody>
      </p:sp>
      <p:pic>
        <p:nvPicPr>
          <p:cNvPr id="11" name="Рисунок 10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857496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357562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429132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ИГРА «Назови картинки», «Жадина»</a:t>
            </a:r>
            <a:endParaRPr lang="ru-RU" dirty="0"/>
          </a:p>
        </p:txBody>
      </p:sp>
      <p:pic>
        <p:nvPicPr>
          <p:cNvPr id="4" name="Рисунок 3" descr="http://900igr.net/datai/chtenie/Slova-kakoj-3.files/0007-007-SHapochka-i-varezhki-MJAGK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11173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ds04.infourok.ru/uploads/ex/03ed/0004f974-15a117fa/hello_html_m2e0866f7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643446"/>
            <a:ext cx="1976266" cy="20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kupilekarstva.ru/published/publicdata/ONLINEP9ONLINEPH/attachments/SC/products_pictures/%D1%81%D0%BE%D1%87%D0%BD%D1%8B%D0%B9%20%D0%BC%D0%B0%D0%BD%D0%B4%D0%B0%D1%80%D0%B8%D0%BD_enl_enl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28736"/>
            <a:ext cx="87535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ngarachess.ru/wp-content/uploads/2016/05/%D0%9A%D0%A1%D0%9F%D0%94-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214422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hotoknopa.ru/uploads/posts/2012-01/1327943795_024__08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14686"/>
            <a:ext cx="15001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ipart.coolclips.com/480/vectors/tf05159/CoolClips_vc0083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000372"/>
            <a:ext cx="1455301" cy="20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intelkot.ru/upload/1423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572008"/>
            <a:ext cx="14335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ЧТО У МАШИ?»</a:t>
            </a:r>
            <a:endParaRPr lang="ru-RU" dirty="0"/>
          </a:p>
        </p:txBody>
      </p:sp>
      <p:pic>
        <p:nvPicPr>
          <p:cNvPr id="4" name="Содержимое 3" descr="http://fb.ru/misc/i/gallery/29043/114129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1590678" cy="199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5400000">
            <a:off x="2890062" y="2324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st2.depositphotos.com/1257064/6668/v/950/depositphotos_66689735-stock-illustration-buckwheat-porrid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10763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714876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static4.depositphotos.com/1004521/371/v/950/depositphotos_3713087-Full-sac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14488"/>
            <a:ext cx="106768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19445052">
            <a:off x="4527142" y="32638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pustunchik.ua/uploads/creation/cache/486621cef7417d68c38e5bd04c64676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71942"/>
            <a:ext cx="219727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rot="1506207">
            <a:off x="3327898" y="32712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tapenik.ru/dizain/petuh_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71942"/>
            <a:ext cx="14544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Автоматизация звука Ш в обратных слогах</a:t>
            </a:r>
            <a:endParaRPr lang="ru-RU" sz="3200" dirty="0"/>
          </a:p>
        </p:txBody>
      </p:sp>
      <p:pic>
        <p:nvPicPr>
          <p:cNvPr id="4" name="Содержимое 3" descr="https://im0-tub-ru.yandex.net/i?id=e81c4132f74739934b857a0b68036193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42876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ds03.infourok.ru/uploads/ex/07eb/000153f2-a3dc3726/hello_html_1e60745f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857628"/>
            <a:ext cx="19764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071810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357562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homka.ru/images/Nov/15/4f3dfafb065e8e99d6cd47202874ed21/mini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00504"/>
            <a:ext cx="1000132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tohomka.ru/images/Nov/15/4f3dfafb065e8e99d6cd47202874ed21/mini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8625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5984" y="242886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АШ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314324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ОШ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3714752"/>
            <a:ext cx="75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УШ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414338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ИШ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643174" y="1785926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« НАЗОВИ КАРТИНКИ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zlattar.ru/images/13740477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izkitchens.growingbolder.com/wp-content/uploads/sites/14/2011/10/20196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144503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achevskiy.ru/wp-content/uploads/2014/03/sound-sh-1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876"/>
            <a:ext cx="188683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7/06/15/2282925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113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Автоматизация звука Ш</vt:lpstr>
      <vt:lpstr>Игра «Змейка шипит»</vt:lpstr>
      <vt:lpstr>Слайд 3</vt:lpstr>
      <vt:lpstr>Автоматизация в прямых слогах</vt:lpstr>
      <vt:lpstr>ИГРА «ПОМОГИ ЗМЕЙКЕ ДОПОЛЗТИ ДО ОЗЕРА»</vt:lpstr>
      <vt:lpstr>ИГРА «Назови картинки», «Жадина»</vt:lpstr>
      <vt:lpstr>ИГРА « ЧТО У МАШИ?»</vt:lpstr>
      <vt:lpstr>Автоматизация звука Ш в обратных слогах</vt:lpstr>
      <vt:lpstr>ИГРА « НАЗОВИ КАРТИНКИ»</vt:lpstr>
      <vt:lpstr>АВТОМАТИЗАЦИЯ В СЛОГАХ СО СТЕЧЕНИЕМ СОГЛАСНЫХ</vt:lpstr>
      <vt:lpstr>Игры «Назови картинки», « Один-много»</vt:lpstr>
      <vt:lpstr>СОСТАВЬ ПРЕДЛОЖЕНИЕ ПО СХЕМЕ</vt:lpstr>
      <vt:lpstr>ВЫУЧИ СКОРОГОВОРКУ КОШКА В ОКОШКЕ ПОДУШКУ ШЬЕТ. МЫШКА В САПОЖКАХ ИЗБУШКУ МЕТЕТ</vt:lpstr>
      <vt:lpstr>Слайд 14</vt:lpstr>
      <vt:lpstr>                   Составь предложения по картинке и схеме.                  Миша и Маша играют в шахматы.</vt:lpstr>
      <vt:lpstr>                Лягушка сидит в камышах.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Ш</dc:title>
  <dc:creator>Наташа</dc:creator>
  <cp:lastModifiedBy>Наташа</cp:lastModifiedBy>
  <cp:revision>28</cp:revision>
  <dcterms:created xsi:type="dcterms:W3CDTF">2017-11-15T15:34:08Z</dcterms:created>
  <dcterms:modified xsi:type="dcterms:W3CDTF">2017-11-29T15:28:45Z</dcterms:modified>
</cp:coreProperties>
</file>