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1643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Памятники и скульптуры  Екатеринбурга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6" name="AutoShape 4" descr="Картинки по запросу картинки памят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286148" cy="4140546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картинки памятник татищев и де ген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3214710" cy="4286280"/>
          </a:xfrm>
          <a:prstGeom prst="rect">
            <a:avLst/>
          </a:prstGeom>
          <a:noFill/>
        </p:spPr>
      </p:pic>
      <p:pic>
        <p:nvPicPr>
          <p:cNvPr id="13321" name="Picture 9" descr="C:\Users\Natalia\Desktop\ПОЛЯ\эквестрия\1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8238" y="2976579"/>
            <a:ext cx="2696770" cy="359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90" y="434950"/>
            <a:ext cx="9159890" cy="606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000372"/>
          </a:xfrm>
        </p:spPr>
        <p:txBody>
          <a:bodyPr/>
          <a:lstStyle/>
          <a:p>
            <a:r>
              <a:rPr lang="ru-RU" dirty="0" smtClean="0"/>
              <a:t> Спасибо за внимание !!!</a:t>
            </a:r>
            <a:endParaRPr lang="ru-RU" dirty="0"/>
          </a:p>
        </p:txBody>
      </p:sp>
      <p:sp>
        <p:nvSpPr>
          <p:cNvPr id="31746" name="AutoShape 2" descr="Картинки по запросу картинки смайл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Картинки по запросу картинки смай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453317" cy="1500198"/>
          </a:xfrm>
          <a:prstGeom prst="rect">
            <a:avLst/>
          </a:prstGeom>
          <a:noFill/>
        </p:spPr>
      </p:pic>
      <p:pic>
        <p:nvPicPr>
          <p:cNvPr id="3175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071546" cy="1071546"/>
          </a:xfrm>
          <a:prstGeom prst="rect">
            <a:avLst/>
          </a:prstGeom>
          <a:noFill/>
        </p:spPr>
      </p:pic>
      <p:pic>
        <p:nvPicPr>
          <p:cNvPr id="31751" name="Picture 7" descr="C:\Users\Natalia\Desktop\ПОЛЯ\Polina\141285_красивые-картинки-смайлик-игрушка-песочница-106014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143116"/>
            <a:ext cx="5609234" cy="4346940"/>
          </a:xfrm>
          <a:prstGeom prst="rect">
            <a:avLst/>
          </a:prstGeom>
          <a:noFill/>
        </p:spPr>
      </p:pic>
      <p:pic>
        <p:nvPicPr>
          <p:cNvPr id="31753" name="Picture 9" descr="Картинки по запросу картинки смайл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4290"/>
            <a:ext cx="1143008" cy="1143008"/>
          </a:xfrm>
          <a:prstGeom prst="rect">
            <a:avLst/>
          </a:prstGeom>
          <a:noFill/>
        </p:spPr>
      </p:pic>
      <p:pic>
        <p:nvPicPr>
          <p:cNvPr id="9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286388"/>
            <a:ext cx="1071546" cy="1071546"/>
          </a:xfrm>
          <a:prstGeom prst="rect">
            <a:avLst/>
          </a:prstGeom>
          <a:noFill/>
        </p:spPr>
      </p:pic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1071546" cy="1071546"/>
          </a:xfrm>
          <a:prstGeom prst="rect">
            <a:avLst/>
          </a:prstGeom>
          <a:noFill/>
        </p:spPr>
      </p:pic>
      <p:pic>
        <p:nvPicPr>
          <p:cNvPr id="11" name="Picture 4" descr="Картинки по запросу картинки смайл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429000"/>
            <a:ext cx="968878" cy="1000132"/>
          </a:xfrm>
          <a:prstGeom prst="rect">
            <a:avLst/>
          </a:prstGeom>
          <a:noFill/>
        </p:spPr>
      </p:pic>
      <p:pic>
        <p:nvPicPr>
          <p:cNvPr id="12" name="Picture 9" descr="Картинки по запросу картинки смайли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14290"/>
            <a:ext cx="857232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67494"/>
            <a:ext cx="4857784" cy="63762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b="1" dirty="0" smtClean="0">
                <a:solidFill>
                  <a:schemeClr val="tx1"/>
                </a:solidFill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  <a:r>
              <a:rPr lang="ru-RU" sz="1800" b="1" dirty="0" smtClean="0">
                <a:solidFill>
                  <a:schemeClr val="tx1"/>
                </a:solidFill>
              </a:rPr>
              <a:t> году на улице </a:t>
            </a:r>
            <a:r>
              <a:rPr lang="ru-RU" sz="1800" b="1" dirty="0" err="1" smtClean="0">
                <a:solidFill>
                  <a:schemeClr val="tx1"/>
                </a:solidFill>
              </a:rPr>
              <a:t>Вайнера</a:t>
            </a:r>
            <a:r>
              <a:rPr lang="ru-RU" sz="1800" b="1" dirty="0" smtClean="0">
                <a:solidFill>
                  <a:schemeClr val="tx1"/>
                </a:solidFill>
              </a:rPr>
              <a:t> был установлен памятник изобретателю первого в мире двухколёсного велосипеда Ефиму Артамонову. На основание памятника нанесена надпись из которой следует, что человек, верхом на велосипеде, странного по сегодняшним меркам вида, это и есть изобретатель Ефим Артамонов.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Легенда гласит, что будущего изобретателя в четырнадцатилетнем возрасте отправили на завод, находящийся в Нижнем Тагиле. И так получалось, что добираться до отца, который работал на пристани было очень далеко, почти 80 вёрст. Очевидно, что именно тогда и зародилась идея о создании самоката.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После его изобретения, хозяин завода, на котором работал Артамонов, послал молодого человека самоходом в Москву, дабы удивить Александра </a:t>
            </a:r>
            <a:r>
              <a:rPr lang="en-US" sz="1800" b="1" dirty="0" smtClean="0">
                <a:solidFill>
                  <a:schemeClr val="tx1"/>
                </a:solidFill>
              </a:rPr>
              <a:t>I. </a:t>
            </a:r>
            <a:r>
              <a:rPr lang="ru-RU" sz="1800" b="1" dirty="0" smtClean="0">
                <a:solidFill>
                  <a:schemeClr val="tx1"/>
                </a:solidFill>
              </a:rPr>
              <a:t>Это был первый зафиксированный велопробег на территории России.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37" y="500042"/>
            <a:ext cx="380258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71934" cy="62333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Спустя 2 года после смерти Майкла Джексона, 25 июня 2011 года в Екатеринбурге торжественно открыли памятник королю поп-музыки. Трехметровая бронзовая фигура Джексона установлена на пешеходной улице </a:t>
            </a:r>
            <a:r>
              <a:rPr lang="ru-RU" sz="2000" b="1" dirty="0" err="1" smtClean="0">
                <a:solidFill>
                  <a:schemeClr val="tx1"/>
                </a:solidFill>
              </a:rPr>
              <a:t>Вайнера</a:t>
            </a:r>
            <a:r>
              <a:rPr lang="ru-RU" sz="2000" b="1" dirty="0" smtClean="0">
                <a:solidFill>
                  <a:schemeClr val="tx1"/>
                </a:solidFill>
              </a:rPr>
              <a:t>. Майкл Джексон изображен в ритме танца, его правая рука традиционно указывает на зрителей, а левая – крепко прижата к груди, он готовится исполнить «лунную походку». Скульптура является первым установленным памятником американской поп-звезде в России. У памятника часто собираются поклонники его творчества из </a:t>
            </a:r>
            <a:r>
              <a:rPr lang="ru-RU" sz="2000" b="1" dirty="0" err="1" smtClean="0">
                <a:solidFill>
                  <a:schemeClr val="tx1"/>
                </a:solidFill>
              </a:rPr>
              <a:t>фан-клуба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Natalia\Desktop\ПОЛЯ\эквестрия\385x600_1_d3fddc70501eb8d5740cf49305072724@385x600_0xd42ee437_89210367614359308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857652" cy="601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543428" cy="63762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Необычная скульптура посвящена герою российского телесериала «Счастливы вместе». Памятную скульптуру Гены Букина открыли в феврале 2011 года на улице </a:t>
            </a:r>
            <a:r>
              <a:rPr lang="ru-RU" sz="1800" b="1" dirty="0" err="1" smtClean="0">
                <a:solidFill>
                  <a:schemeClr val="tx1"/>
                </a:solidFill>
              </a:rPr>
              <a:t>Вайнера</a:t>
            </a:r>
            <a:r>
              <a:rPr lang="ru-RU" sz="1800" b="1" dirty="0" smtClean="0">
                <a:solidFill>
                  <a:schemeClr val="tx1"/>
                </a:solidFill>
              </a:rPr>
              <a:t>. Памятник представляет собой бронзовую фигуру </a:t>
            </a:r>
            <a:r>
              <a:rPr lang="ru-RU" sz="1800" b="1" dirty="0" err="1" smtClean="0">
                <a:solidFill>
                  <a:schemeClr val="tx1"/>
                </a:solidFill>
              </a:rPr>
              <a:t>телеперсонажа</a:t>
            </a:r>
            <a:r>
              <a:rPr lang="ru-RU" sz="1800" b="1" dirty="0" smtClean="0">
                <a:solidFill>
                  <a:schemeClr val="tx1"/>
                </a:solidFill>
              </a:rPr>
              <a:t> Гены Букина с женской туфелькой в руке. Высота сооружения более 2 метров, а вес более 400 килограммов. Место для его установки выбрано неслучайно, рядом находится магазин обуви, в котором по сюжету телесериала Букин работает продавцом.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dirty="0"/>
          </a:p>
        </p:txBody>
      </p:sp>
      <p:pic>
        <p:nvPicPr>
          <p:cNvPr id="28674" name="Picture 2" descr="C:\Users\Natalia\Desktop\ПОЛЯ\эквестрия\0_583e1_988776a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4143404" cy="55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3900486" cy="58047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Памятник П. П. Бажову установлен на плотине городского пруда в центре города Екатеринбурга. Это старейшее сооружение города и здесь находится много различных памятников, достопримечательностей и разных интересных мест. Открытие бюста Бажову состоялось 11 марта 1958 года. Павел Петрович Бажов - русский писатель, фольклорист, уральский сказитель, большую часть своей жизни прожил на Урале. 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Users\Natalia\Desktop\ПОЛЯ\эквестрия\ca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3986399" cy="584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971924" cy="63762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 Уральские горы протянулись с севера на юг на многие тысячи километров, разделив собою две части света — Европу и Азию. И на всем их протяжении стоят пограничные столбы, установленные людьми с целью подчеркнуть исключительность этих мест. Каждый из них сооружался в честь какого-либо события, и каждый имеет свою историю.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Картинки по запросу картинки обелиск европа азия екатеринбур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35" y="3786190"/>
            <a:ext cx="4830469" cy="2714644"/>
          </a:xfrm>
          <a:prstGeom prst="rect">
            <a:avLst/>
          </a:prstGeom>
          <a:noFill/>
        </p:spPr>
      </p:pic>
      <p:pic>
        <p:nvPicPr>
          <p:cNvPr id="3072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786346" cy="318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28604"/>
            <a:ext cx="3857652" cy="60007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 память об основателях города Екатеринбурга, был возведен памятник В. Н. Татищеву и В. И. де </a:t>
            </a:r>
            <a:r>
              <a:rPr lang="ru-RU" sz="1800" b="1" dirty="0" err="1" smtClean="0">
                <a:solidFill>
                  <a:schemeClr val="tx1"/>
                </a:solidFill>
              </a:rPr>
              <a:t>Геннину</a:t>
            </a:r>
            <a:r>
              <a:rPr lang="ru-RU" sz="1800" b="1" dirty="0" smtClean="0">
                <a:solidFill>
                  <a:schemeClr val="tx1"/>
                </a:solidFill>
              </a:rPr>
              <a:t>. Немудрено, что местом расположения памятника была выбрана центральная часть города – проспект Ленина, возле </a:t>
            </a:r>
            <a:r>
              <a:rPr lang="ru-RU" sz="1800" b="1" dirty="0" err="1" smtClean="0">
                <a:solidFill>
                  <a:schemeClr val="tx1"/>
                </a:solidFill>
              </a:rPr>
              <a:t>Плотинки</a:t>
            </a:r>
            <a:r>
              <a:rPr lang="ru-RU" sz="1800" b="1" dirty="0" smtClean="0">
                <a:solidFill>
                  <a:schemeClr val="tx1"/>
                </a:solidFill>
              </a:rPr>
              <a:t>. Открытие архитектурной памятки основателям города приурочили к 275-летию города (1998 год). Автором выступил скульптор из Москвы П.П. Чусовитин. Памятник отлит из бронзы и состоит из 19 частей.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2772" name="Picture 4" descr="Картинки по запросу картинки памятник татищев и де ген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307" y="452383"/>
            <a:ext cx="4482759" cy="597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7494"/>
            <a:ext cx="8286808" cy="63047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История создания города двумя, очень не похожими, по нраву людьми - весьма увлекательна. В.Н. Татищев прибыл на Урал в 1970 году. Цель приезда – реконструкция и развитие заводов горной промышленности. Для строительства нового масштабного завода Татищев выбрал место, находящееся выше по течению реки Исеть. Строительство было начато, но внезапно Берг-коллегия запретила строительство. Здесь имел место конфликт Татищева с Демидовым. Последний писал донос, из-за которого Татищев находился под следствием, но был оправдан.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 смену Татищеву отправили В. И. де </a:t>
            </a:r>
            <a:r>
              <a:rPr lang="ru-RU" sz="1800" b="1" dirty="0" err="1" smtClean="0">
                <a:solidFill>
                  <a:schemeClr val="tx1"/>
                </a:solidFill>
              </a:rPr>
              <a:t>Геннина</a:t>
            </a:r>
            <a:r>
              <a:rPr lang="ru-RU" sz="1800" b="1" dirty="0" smtClean="0">
                <a:solidFill>
                  <a:schemeClr val="tx1"/>
                </a:solidFill>
              </a:rPr>
              <a:t>. Он продолжил начатое дело: приступил к строительству огромного завода и нового административного центра на площади выбранной Татищевым. Именно ему горожане обязаны названием города Екатеринбург.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Таким образом, основателями города Екатеринбург считаются В. Н. Татищев и В. И. де </a:t>
            </a:r>
            <a:r>
              <a:rPr lang="ru-RU" sz="1800" b="1" dirty="0" err="1" smtClean="0">
                <a:solidFill>
                  <a:schemeClr val="tx1"/>
                </a:solidFill>
              </a:rPr>
              <a:t>Геннин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</TotalTime>
  <Words>374</Words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Памятники и скульптуры  Екатеринбурга</vt:lpstr>
      <vt:lpstr>В 2006 году на улице Вайнера был установлен памятник изобретателю первого в мире двухколёсного велосипеда Ефиму Артамонову. На основание памятника нанесена надпись из которой следует, что человек, верхом на велосипеде, странного по сегодняшним меркам вида, это и есть изобретатель Ефим Артамонов. Легенда гласит, что будущего изобретателя в четырнадцатилетнем возрасте отправили на завод, находящийся в Нижнем Тагиле. И так получалось, что добираться до отца, который работал на пристани было очень далеко, почти 80 вёрст. Очевидно, что именно тогда и зародилась идея о создании самоката. После его изобретения, хозяин завода, на котором работал Артамонов, послал молодого человека самоходом в Москву, дабы удивить Александра I. Это был первый зафиксированный велопробег на территории России. </vt:lpstr>
      <vt:lpstr> Спустя 2 года после смерти Майкла Джексона, 25 июня 2011 года в Екатеринбурге торжественно открыли памятник королю поп-музыки. Трехметровая бронзовая фигура Джексона установлена на пешеходной улице Вайнера. Майкл Джексон изображен в ритме танца, его правая рука традиционно указывает на зрителей, а левая – крепко прижата к груди, он готовится исполнить «лунную походку». Скульптура является первым установленным памятником американской поп-звезде в России. У памятника часто собираются поклонники его творчества из фан-клуба.  </vt:lpstr>
      <vt:lpstr>Необычная скульптура посвящена герою российского телесериала «Счастливы вместе». Памятную скульптуру Гены Букина открыли в феврале 2011 года на улице Вайнера. Памятник представляет собой бронзовую фигуру телеперсонажа Гены Букина с женской туфелькой в руке. Высота сооружения более 2 метров, а вес более 400 килограммов. Место для его установки выбрано неслучайно, рядом находится магазин обуви, в котором по сюжету телесериала Букин работает продавцом.  </vt:lpstr>
      <vt:lpstr>Памятник П. П. Бажову установлен на плотине городского пруда в центре города Екатеринбурга. Это старейшее сооружение города и здесь находится много различных памятников, достопримечательностей и разных интересных мест. Открытие бюста Бажову состоялось 11 марта 1958 года. Павел Петрович Бажов - русский писатель, фольклорист, уральский сказитель, большую часть своей жизни прожил на Урале.   </vt:lpstr>
      <vt:lpstr> Уральские горы протянулись с севера на юг на многие тысячи километров, разделив собою две части света — Европу и Азию. И на всем их протяжении стоят пограничные столбы, установленные людьми с целью подчеркнуть исключительность этих мест. Каждый из них сооружался в честь какого-либо события, и каждый имеет свою историю.</vt:lpstr>
      <vt:lpstr>В память об основателях города Екатеринбурга, был возведен памятник В. Н. Татищеву и В. И. де Геннину. Немудрено, что местом расположения памятника была выбрана центральная часть города – проспект Ленина, возле Плотинки. Открытие архитектурной памятки основателям города приурочили к 275-летию города (1998 год). Автором выступил скульптор из Москвы П.П. Чусовитин. Памятник отлит из бронзы и состоит из 19 частей.</vt:lpstr>
      <vt:lpstr>История создания города двумя, очень не похожими, по нраву людьми - весьма увлекательна. В.Н. Татищев прибыл на Урал в 1970 году. Цель приезда – реконструкция и развитие заводов горной промышленности. Для строительства нового масштабного завода Татищев выбрал место, находящееся выше по течению реки Исеть. Строительство было начато, но внезапно Берг-коллегия запретила строительство. Здесь имел место конфликт Татищева с Демидовым. Последний писал донос, из-за которого Татищев находился под следствием, но был оправдан. На смену Татищеву отправили В. И. де Геннина. Он продолжил начатое дело: приступил к строительству огромного завода и нового административного центра на площади выбранной Татищевым. Именно ему горожане обязаны названием города Екатеринбург. Таким образом, основателями города Екатеринбург считаются В. Н. Татищев и В. И. де Геннин. </vt:lpstr>
      <vt:lpstr>Слайд 9</vt:lpstr>
      <vt:lpstr>Слайд 10</vt:lpstr>
      <vt:lpstr> 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и скульптуры  Екатеринбурга</dc:title>
  <dc:creator>Natalia</dc:creator>
  <cp:lastModifiedBy>Natalia</cp:lastModifiedBy>
  <cp:revision>11</cp:revision>
  <dcterms:created xsi:type="dcterms:W3CDTF">2017-10-29T13:31:51Z</dcterms:created>
  <dcterms:modified xsi:type="dcterms:W3CDTF">2017-10-29T15:06:16Z</dcterms:modified>
</cp:coreProperties>
</file>