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5" r:id="rId4"/>
    <p:sldId id="264" r:id="rId5"/>
    <p:sldId id="283" r:id="rId6"/>
    <p:sldId id="282" r:id="rId7"/>
    <p:sldId id="301" r:id="rId8"/>
    <p:sldId id="276" r:id="rId9"/>
    <p:sldId id="275" r:id="rId10"/>
    <p:sldId id="273" r:id="rId11"/>
    <p:sldId id="272" r:id="rId12"/>
    <p:sldId id="263" r:id="rId13"/>
    <p:sldId id="270" r:id="rId14"/>
    <p:sldId id="269" r:id="rId15"/>
    <p:sldId id="290" r:id="rId16"/>
    <p:sldId id="289" r:id="rId17"/>
    <p:sldId id="29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35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1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7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6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5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7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3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2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0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9ACFC-78E6-449B-900C-D6BB6C794521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6CFED-68FF-4B81-A624-53899C649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Наши документы\Школа\Моя малая Родина\0 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08512" cy="651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Наши документы\Школа\Моя малая Родина\1 Богородицк-родина мо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7384"/>
            <a:ext cx="463248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Наши документы\Школа\Моя малая Родина\23 парк-плот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08" y="0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Мои документы\Наши документы\Школа\Моя малая Родина\24 Казанский хр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84" y="0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0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документы\Наши документы\Школа\Моя малая Родина\25 Троицкий соб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" y="0"/>
            <a:ext cx="4585753" cy="64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ои документы\Наши документы\Школа\Моя малая Родина\26 Троицкий собор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7384"/>
            <a:ext cx="4593769" cy="64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Наши документы\Школа\Моя малая Родина\27 Покровский хр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473"/>
            <a:ext cx="4598929" cy="65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и документы\Наши документы\Школа\Моя малая Родина\28 Успенский хра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30" y="-27383"/>
            <a:ext cx="458158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9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документы\Наши документы\Школа\Моя малая Родина\31 Жда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" y="0"/>
            <a:ext cx="456222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Мои документы\Наши документы\Школа\Моя малая Родина\32 Ждан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7384"/>
            <a:ext cx="458158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ои документы\Наши документы\Школа\Моя малая Родина\39 школа янти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Мои документы\Наши документы\Школа\Моя малая Родина\40 школа Янтиков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84" y="-12576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Мои документы\Наши документы\Школа\Моя малая Родина\41 ДДЮ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6" y="-27384"/>
            <a:ext cx="4592026" cy="6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Мои документы\Наши документы\Школа\Моя малая Родина\42 ДДЮ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4776"/>
            <a:ext cx="4572668" cy="64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ои документы\Наши документы\Школа\Моя малая Родина\43Поч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18291" cy="65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Мои документы\Наши документы\Школа\Моя малая Родина\44 Почт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22" y="0"/>
            <a:ext cx="4618290" cy="65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Мои документы\Наши документы\Школа\Моя малая Родина\71 Заключ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Наши документы\Школа\Моя малая Родина\2 Тульский Петергоф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" y="-27384"/>
            <a:ext cx="4608512" cy="65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Наши документы\Школа\Моя малая Родина\3 Дворцово-парковый ансамбл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59" y="-2"/>
            <a:ext cx="4589153" cy="64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9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Наши документы\Школа\Моя малая Родина\4 Дворцово-парковый ансамбль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1" y="-27384"/>
            <a:ext cx="458158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Наши документы\Школа\Моя малая Родина\5 Дворцово-парковый ансамбль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16" y="-27384"/>
            <a:ext cx="458158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2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Наши документы\Школа\Моя малая Родина\6 Дворцово-парковый ансамбль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4608513" cy="65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Наши документы\Школа\Моя малая Родина\7 Дворцово-парковый ансамбль(ворота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27" y="-27385"/>
            <a:ext cx="4627873" cy="65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Наши документы\Школа\Моя малая Родина\8 Пар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" y="0"/>
            <a:ext cx="4597081" cy="65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документы\Наши документы\Школа\Моя малая Родина\9 Пар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685"/>
            <a:ext cx="4565534" cy="64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Наши документы\Школа\Моя малая Родина\10 парк(современный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" y="-14547"/>
            <a:ext cx="4588797" cy="64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и документы\Наши документы\Школа\Моя малая Родина\11 парк(современный)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91" y="-27384"/>
            <a:ext cx="4592221" cy="64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3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документы\Наши документы\Школа\Моя малая Родина\15 парк-лодочная стан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ои документы\Наши документы\Школа\Моя малая Родина\16 парк-лодочная станция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25" y="-27384"/>
            <a:ext cx="463248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ои документы\Наши документы\Школа\Моя малая Родина\17 парк-мо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6" y="0"/>
            <a:ext cx="461312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и документы\Наши документы\Школа\Моя малая Родина\18 парк-мос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12" y="-27384"/>
            <a:ext cx="4602487" cy="65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ои документы\Наши документы\Школа\Моя малая Родина\19 парк-гор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22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Мои документы\Наши документы\Школа\Моя малая Родина\20 парк-горса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98" y="0"/>
            <a:ext cx="456222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Авдеева Наталья Михайловна</dc:creator>
  <cp:lastModifiedBy>Авдеева Наталья Михайловна</cp:lastModifiedBy>
  <cp:revision>15</cp:revision>
  <dcterms:created xsi:type="dcterms:W3CDTF">2017-10-25T13:30:27Z</dcterms:created>
  <dcterms:modified xsi:type="dcterms:W3CDTF">2017-10-25T14:59:27Z</dcterms:modified>
</cp:coreProperties>
</file>