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6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1D78BB-E7F1-4B9A-80E7-E81B39FF0F7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C3C8E0-C8C0-4D68-A291-D09140C2B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-dj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8832" y="5909423"/>
            <a:ext cx="2680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Питаху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4883"/>
            <a:ext cx="4608512" cy="53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9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6810" y="5909423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Дрофа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04" y="908720"/>
            <a:ext cx="6124440" cy="5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88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5430" y="5909423"/>
            <a:ext cx="388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Лирохвост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9084"/>
            <a:ext cx="6264696" cy="49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64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dj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3" y="0"/>
            <a:ext cx="915463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-dj\Desktop\pereletnye-pticy-kartinki-dlya-detey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pPr algn="ctr"/>
            <a:r>
              <a:rPr lang="ru-RU" dirty="0" smtClean="0"/>
              <a:t>Зимующие птицы </a:t>
            </a:r>
            <a:endParaRPr lang="ru-RU" dirty="0"/>
          </a:p>
        </p:txBody>
      </p:sp>
      <p:pic>
        <p:nvPicPr>
          <p:cNvPr id="2051" name="Picture 3" descr="C:\Users\user-dj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500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Команды</a:t>
            </a:r>
            <a:endParaRPr lang="ru-RU" sz="6600" dirty="0"/>
          </a:p>
        </p:txBody>
      </p:sp>
      <p:pic>
        <p:nvPicPr>
          <p:cNvPr id="1026" name="Picture 2" descr="C:\Users\user-dj\Download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320480" cy="4320480"/>
          </a:xfrm>
          <a:prstGeom prst="rect">
            <a:avLst/>
          </a:prstGeom>
          <a:noFill/>
        </p:spPr>
      </p:pic>
      <p:pic>
        <p:nvPicPr>
          <p:cNvPr id="1027" name="Picture 3" descr="C:\Users\user-dj\Downloads\c6b889c266c54ef48ff37c77952adc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318" y="1700808"/>
            <a:ext cx="3641129" cy="43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805264"/>
            <a:ext cx="6820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Розовый фламинго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761" y="980728"/>
            <a:ext cx="6947135" cy="49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66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8888" y="5934670"/>
            <a:ext cx="326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Колибри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37" y="980325"/>
            <a:ext cx="5617175" cy="41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100facts.ru/wp-content/uploads/2012/07/c3b3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1050"/>
            <a:ext cx="3960440" cy="296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009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5805264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Чайка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151" y="1052735"/>
            <a:ext cx="5919703" cy="49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18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5805264"/>
            <a:ext cx="3179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50" y="973591"/>
            <a:ext cx="65829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47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5020" y="5934670"/>
            <a:ext cx="379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Альбатрос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7" y="824518"/>
            <a:ext cx="6619541" cy="51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255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44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Зимующие птицы </vt:lpstr>
      <vt:lpstr>Команды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user-dj</dc:creator>
  <cp:lastModifiedBy>user-dj</cp:lastModifiedBy>
  <cp:revision>3</cp:revision>
  <dcterms:created xsi:type="dcterms:W3CDTF">2017-02-24T17:28:44Z</dcterms:created>
  <dcterms:modified xsi:type="dcterms:W3CDTF">2017-02-28T06:27:49Z</dcterms:modified>
</cp:coreProperties>
</file>