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Мини- </a:t>
            </a:r>
            <a:r>
              <a:rPr lang="ru-RU" dirty="0" err="1" smtClean="0"/>
              <a:t>лэпбук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err="1" smtClean="0"/>
              <a:t>З</a:t>
            </a:r>
            <a:r>
              <a:rPr lang="ru-RU" dirty="0" err="1" smtClean="0"/>
              <a:t>вуко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smtClean="0"/>
              <a:t>буквенный анализ </a:t>
            </a:r>
            <a:r>
              <a:rPr lang="ru-RU" dirty="0" smtClean="0"/>
              <a:t>слова  с детьми подготовительной </a:t>
            </a:r>
            <a:r>
              <a:rPr lang="ru-RU" dirty="0" smtClean="0"/>
              <a:t>группы»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етровы\Desktop\фото в интернет\bycTFBveuTo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21" y="214290"/>
            <a:ext cx="4810159" cy="3482603"/>
          </a:xfrm>
          <a:prstGeom prst="rect">
            <a:avLst/>
          </a:prstGeom>
          <a:noFill/>
        </p:spPr>
      </p:pic>
      <p:pic>
        <p:nvPicPr>
          <p:cNvPr id="1027" name="Picture 3" descr="C:\Users\Петровы\Desktop\фото в интернет\gQAQne24l4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3214687"/>
            <a:ext cx="5143536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2881"/>
            <a:ext cx="45719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6857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034" y="285728"/>
            <a:ext cx="7196166" cy="6219624"/>
          </a:xfrm>
        </p:spPr>
        <p:txBody>
          <a:bodyPr>
            <a:normAutofit/>
          </a:bodyPr>
          <a:lstStyle/>
          <a:p>
            <a:r>
              <a:rPr lang="ru-RU" sz="1600" dirty="0" err="1" smtClean="0"/>
              <a:t>Лэпбук</a:t>
            </a:r>
            <a:r>
              <a:rPr lang="ru-RU" sz="1600" dirty="0" smtClean="0"/>
              <a:t> – замечательная находка для воспитателей</a:t>
            </a:r>
            <a:r>
              <a:rPr lang="en-US" sz="1600" dirty="0" smtClean="0"/>
              <a:t>!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Свой </a:t>
            </a:r>
            <a:r>
              <a:rPr lang="ru-RU" sz="1600" dirty="0" err="1" smtClean="0"/>
              <a:t>лэпбук</a:t>
            </a:r>
            <a:r>
              <a:rPr lang="ru-RU" sz="1600" dirty="0" smtClean="0"/>
              <a:t> использую для </a:t>
            </a:r>
            <a:r>
              <a:rPr lang="ru-RU" sz="1600" dirty="0" err="1" smtClean="0"/>
              <a:t>звуко</a:t>
            </a:r>
            <a:r>
              <a:rPr lang="ru-RU" sz="1600" dirty="0" smtClean="0"/>
              <a:t> – буквенного анализа слова на занятиях по  подготовке к обучению грамоте,  для индивидуальных занятий с </a:t>
            </a:r>
            <a:r>
              <a:rPr lang="ru-RU" sz="1600" dirty="0" err="1" smtClean="0"/>
              <a:t>детьим</a:t>
            </a:r>
            <a:r>
              <a:rPr lang="ru-RU" sz="1600" dirty="0" smtClean="0"/>
              <a:t>, подгрупповых занятий и занятий с логопедом.  Также, мой </a:t>
            </a:r>
            <a:r>
              <a:rPr lang="ru-RU" sz="1600" dirty="0" err="1" smtClean="0"/>
              <a:t>лэпбук</a:t>
            </a:r>
            <a:r>
              <a:rPr lang="ru-RU" sz="1600" dirty="0" smtClean="0"/>
              <a:t>,  ребенок может использовать  самостоятельно.</a:t>
            </a:r>
          </a:p>
          <a:p>
            <a:r>
              <a:rPr lang="ru-RU" sz="1600" dirty="0" smtClean="0"/>
              <a:t>Например:</a:t>
            </a:r>
            <a:r>
              <a:rPr lang="en-US" sz="1600" dirty="0" smtClean="0"/>
              <a:t> </a:t>
            </a:r>
            <a:r>
              <a:rPr lang="ru-RU" sz="1600" dirty="0" smtClean="0"/>
              <a:t>Ребенку предлагается картинка со словом «кот». Заданный звук в этом слове </a:t>
            </a:r>
            <a:r>
              <a:rPr lang="en-US" sz="1600" dirty="0" smtClean="0"/>
              <a:t>[</a:t>
            </a:r>
            <a:r>
              <a:rPr lang="ru-RU" sz="1600" dirty="0" smtClean="0"/>
              <a:t>т</a:t>
            </a:r>
            <a:r>
              <a:rPr lang="en-US" sz="1600" dirty="0" smtClean="0"/>
              <a:t>]</a:t>
            </a:r>
            <a:r>
              <a:rPr lang="ru-RU" sz="1600" dirty="0" smtClean="0"/>
              <a:t>. Ребенок определяет количество букв, звуков, слогов в этом слове, подбирает схему слова, а также, определяет место заданного звука в слове.</a:t>
            </a:r>
          </a:p>
          <a:p>
            <a:r>
              <a:rPr lang="ru-RU" sz="1600" dirty="0" smtClean="0"/>
              <a:t>Весь, необходимый материал находится в удобных карманчиках.</a:t>
            </a:r>
          </a:p>
          <a:p>
            <a:r>
              <a:rPr lang="ru-RU" sz="1600" dirty="0" smtClean="0"/>
              <a:t>Мой ЛЭПБУК прост, но эффективен!</a:t>
            </a:r>
          </a:p>
          <a:p>
            <a:r>
              <a:rPr lang="ru-RU" sz="1600" dirty="0" smtClean="0"/>
              <a:t>Удачи в работе!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</TotalTime>
  <Words>126</Words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Мини- лэпбук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 лэпбук</dc:title>
  <dc:creator>Петровы</dc:creator>
  <cp:lastModifiedBy>Петровы</cp:lastModifiedBy>
  <cp:revision>8</cp:revision>
  <dcterms:created xsi:type="dcterms:W3CDTF">2022-01-19T14:49:17Z</dcterms:created>
  <dcterms:modified xsi:type="dcterms:W3CDTF">2022-02-03T10:54:49Z</dcterms:modified>
</cp:coreProperties>
</file>