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6" r:id="rId3"/>
    <p:sldId id="257" r:id="rId4"/>
    <p:sldId id="258" r:id="rId5"/>
    <p:sldId id="273" r:id="rId6"/>
    <p:sldId id="275" r:id="rId7"/>
    <p:sldId id="276" r:id="rId8"/>
    <p:sldId id="262" r:id="rId9"/>
    <p:sldId id="274" r:id="rId10"/>
    <p:sldId id="270" r:id="rId11"/>
    <p:sldId id="277" r:id="rId12"/>
    <p:sldId id="278" r:id="rId13"/>
    <p:sldId id="265" r:id="rId14"/>
    <p:sldId id="267" r:id="rId15"/>
    <p:sldId id="266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85" d="100"/>
          <a:sy n="85" d="100"/>
        </p:scale>
        <p:origin x="-93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E26888-AB36-4621-AD31-6E89DE29DB44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854EE8-D675-42F1-AEEC-2812F9401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0C210-E899-415A-A1E2-56FA2D8248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4692-4B92-41DB-9B12-2803F0A010DF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6A4A-3333-44E7-9704-9169563CE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C22C-5677-46BA-AA4A-11196D6A4530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D00A-556E-4A7D-BF74-7ECAFFC60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0E76-3DB9-46ED-808C-FDBE36DEB85B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8F16-2AA2-42D6-9475-2AE88C07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E8C0-2666-4C1A-AA0B-B3CFB28EC19A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9040-4B67-4787-B315-BF118082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76A3-8F70-482C-B541-75467007BE3C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D104-32EA-4DBA-B604-32588AEFD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808AB-3279-40FE-85F2-CCADA98B4CFE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A92B-5C5D-45EA-82A1-06981DF0D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3A5B-50CA-4B52-AD33-C5222E1CC18E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2DD5-A1ED-490C-AC35-EF9B096F3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3285-DB54-43A0-90A6-AE6A48F51DFA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13CF-6F7B-43C3-A474-9158D0F8F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76C2-A1FA-43F9-9434-BA725C12D1CD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42C2-EEDD-4AED-A48C-7072E1921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75E8-4F22-48EE-8D64-CA70607BCF06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1B00-9904-4F3C-896C-AE63507B4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2E94-33AA-458C-BE3E-42D88B5AC60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FCC4-1247-48B2-83C5-F57952578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B2831-6ED0-429D-BADC-66EF62D5598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FB94C-C286-4DE2-A41B-D283F338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://smiles.33b.ru/smile.99954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1772816"/>
            <a:ext cx="518457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храма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827584" y="5085184"/>
            <a:ext cx="72739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Пантюхина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Самара,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785813" y="285750"/>
            <a:ext cx="714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ДО «ЦТТ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«Интеграл» г.о. Самара</a:t>
            </a:r>
          </a:p>
        </p:txBody>
      </p:sp>
      <p:pic>
        <p:nvPicPr>
          <p:cNvPr id="2054" name="Picture 15" descr="ad9acf9ba5f797611444f8063f8127a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268413"/>
            <a:ext cx="406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Тук-тук-тук и другие рассказы - Николай Николаевич Носов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 l="17073" t="32281" r="7317" b="5052"/>
          <a:stretch>
            <a:fillRect/>
          </a:stretch>
        </p:blipFill>
        <p:spPr bwMode="auto">
          <a:xfrm>
            <a:off x="6804248" y="4437112"/>
            <a:ext cx="1619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валя\Desktop\IMG_83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852936"/>
            <a:ext cx="244727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85B8"/>
              </a:clrFrom>
              <a:clrTo>
                <a:srgbClr val="8D85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9644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сборки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лектрической цепи: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899592" y="1916832"/>
            <a:ext cx="79928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7188">
              <a:buFont typeface="Calibri" pitchFamily="34" charset="0"/>
              <a:buAutoNum type="arabicPeriod"/>
            </a:pPr>
            <a:r>
              <a:rPr lang="ru-RU" sz="2400" dirty="0"/>
              <a:t> Сборка простейшей электрической цепи</a:t>
            </a:r>
          </a:p>
          <a:p>
            <a:pPr indent="357188"/>
            <a:r>
              <a:rPr lang="ru-RU" sz="2400" dirty="0"/>
              <a:t>(</a:t>
            </a:r>
            <a:r>
              <a:rPr lang="ru-RU" sz="2400" dirty="0" err="1"/>
              <a:t>эл</a:t>
            </a:r>
            <a:r>
              <a:rPr lang="ru-RU" sz="2400" dirty="0"/>
              <a:t>. лампочка, двужильный провод, </a:t>
            </a:r>
            <a:r>
              <a:rPr lang="ru-RU" sz="2400" dirty="0" err="1"/>
              <a:t>рокерный</a:t>
            </a:r>
            <a:r>
              <a:rPr lang="ru-RU" sz="2400" dirty="0"/>
              <a:t> </a:t>
            </a:r>
            <a:r>
              <a:rPr lang="ru-RU" sz="2400" dirty="0" smtClean="0"/>
              <a:t>переключатель</a:t>
            </a:r>
            <a:r>
              <a:rPr lang="ru-RU" sz="2400" dirty="0"/>
              <a:t>, штепсельная </a:t>
            </a:r>
            <a:r>
              <a:rPr lang="ru-RU" sz="2400" dirty="0" smtClean="0"/>
              <a:t>вилка) </a:t>
            </a:r>
            <a:endParaRPr lang="ru-RU" sz="2400" dirty="0"/>
          </a:p>
          <a:p>
            <a:pPr indent="357188">
              <a:buFont typeface="Calibri" pitchFamily="34" charset="0"/>
              <a:buAutoNum type="arabicPeriod"/>
            </a:pPr>
            <a:r>
              <a:rPr lang="ru-RU" sz="2400" dirty="0"/>
              <a:t>Вставка лампы в корпус модели</a:t>
            </a:r>
          </a:p>
          <a:p>
            <a:pPr indent="357188">
              <a:buFont typeface="Calibri" pitchFamily="34" charset="0"/>
              <a:buAutoNum type="arabicPeriod"/>
            </a:pPr>
            <a:r>
              <a:rPr lang="ru-RU" sz="2400" dirty="0" smtClean="0"/>
              <a:t>Вклеивание 2-х цилиндров из прозрачной пленки внутрь пластмассового корпуса</a:t>
            </a:r>
          </a:p>
          <a:p>
            <a:pPr indent="357188">
              <a:buFont typeface="Calibri" pitchFamily="34" charset="0"/>
              <a:buAutoNum type="arabicPeriod"/>
            </a:pPr>
            <a:r>
              <a:rPr lang="ru-RU" sz="2400" dirty="0" smtClean="0"/>
              <a:t>Прикрепление </a:t>
            </a:r>
            <a:r>
              <a:rPr lang="ru-RU" sz="2400" dirty="0"/>
              <a:t>переключателя к основанию корпуса</a:t>
            </a:r>
          </a:p>
          <a:p>
            <a:pPr indent="357188">
              <a:buFont typeface="Calibri" pitchFamily="34" charset="0"/>
              <a:buAutoNum type="arabicPeriod"/>
            </a:pPr>
            <a:r>
              <a:rPr lang="ru-RU" sz="2400" dirty="0"/>
              <a:t>Художественное оформление модели</a:t>
            </a:r>
          </a:p>
          <a:p>
            <a:pPr indent="357188">
              <a:buFont typeface="Calibri" pitchFamily="34" charset="0"/>
              <a:buAutoNum type="arabicPeriod"/>
            </a:pP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13176"/>
            <a:ext cx="10795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84084">
            <a:off x="4642395" y="5083984"/>
            <a:ext cx="1296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1547813" y="4868863"/>
            <a:ext cx="936625" cy="73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419475" y="4868863"/>
            <a:ext cx="1008063" cy="73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flipV="1">
            <a:off x="6156325" y="4868863"/>
            <a:ext cx="1008063" cy="73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23388">
            <a:off x="6764627" y="4632080"/>
            <a:ext cx="18494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85B8"/>
              </a:clrFrom>
              <a:clrTo>
                <a:srgbClr val="8D85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75453" y="764704"/>
            <a:ext cx="420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420888"/>
            <a:ext cx="6480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Полистирол листовой</a:t>
            </a:r>
          </a:p>
          <a:p>
            <a:r>
              <a:rPr lang="ru-RU" sz="2400" dirty="0" smtClean="0"/>
              <a:t>2. Цветной картон</a:t>
            </a:r>
          </a:p>
          <a:p>
            <a:r>
              <a:rPr lang="ru-RU" sz="2400" dirty="0" smtClean="0"/>
              <a:t>3. Клей универсальный </a:t>
            </a:r>
            <a:r>
              <a:rPr lang="en-US" sz="2400" dirty="0" smtClean="0"/>
              <a:t>TITANS</a:t>
            </a:r>
            <a:endParaRPr lang="ru-RU" sz="2400" dirty="0" smtClean="0"/>
          </a:p>
          <a:p>
            <a:r>
              <a:rPr lang="ru-RU" sz="2400" dirty="0" smtClean="0"/>
              <a:t>4. Фольга</a:t>
            </a:r>
          </a:p>
          <a:p>
            <a:r>
              <a:rPr lang="ru-RU" sz="2400" dirty="0" smtClean="0"/>
              <a:t>5. Лампочки и провода от елочной гирлянды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85B8"/>
              </a:clrFrom>
              <a:clrTo>
                <a:srgbClr val="8D85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620688"/>
            <a:ext cx="6917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420888"/>
            <a:ext cx="5362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Ножовка для обработки металла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Наждачное полотно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Напильники плоские и торцевые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Кисть для клея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Салфетки полотняные</a:t>
            </a:r>
            <a:endParaRPr lang="ru-RU" sz="2400" dirty="0"/>
          </a:p>
        </p:txBody>
      </p:sp>
    </p:spTree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ля\Desktop\IMG_8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6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3982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Макет храма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ля\Desktop\IMG_8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60805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Макет храма сверху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валя\Desktop\IMG_8360.JPG"/>
          <p:cNvPicPr>
            <a:picLocks noChangeAspect="1" noChangeArrowheads="1"/>
          </p:cNvPicPr>
          <p:nvPr/>
        </p:nvPicPr>
        <p:blipFill>
          <a:blip r:embed="rId3" cstate="print"/>
          <a:srcRect t="17186" b="10744"/>
          <a:stretch>
            <a:fillRect/>
          </a:stretch>
        </p:blipFill>
        <p:spPr bwMode="auto">
          <a:xfrm>
            <a:off x="1331913" y="0"/>
            <a:ext cx="669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470192">
            <a:off x="727530" y="446004"/>
            <a:ext cx="43871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на храм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колоколом в профиль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85B8"/>
              </a:clrFrom>
              <a:clrTo>
                <a:srgbClr val="8D85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75453" y="764704"/>
            <a:ext cx="3176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42088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У обучающихся сформировался интерес к познавательной и исследовательской деятельности.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 работе над эти проектом дети приобрели  первый опыт в области изобретательской деятельности.</a:t>
            </a:r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642918"/>
            <a:ext cx="41972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Содержание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000125" y="1928813"/>
            <a:ext cx="65722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и задачи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Техническое описание.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Оригинальность конструкции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Технологический процесс  склейки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 работы. Изготовление Храма.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колокола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сборки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цепи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Макет Храма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marL="342900" indent="-342900">
              <a:buFontTx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3" descr="AG00488_"/>
          <p:cNvPicPr>
            <a:picLocks noChangeAspect="1" noChangeArrowheads="1" noCrop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868144" y="3284984"/>
            <a:ext cx="1981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28794" y="428604"/>
            <a:ext cx="46061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Цели и задачи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000125" y="1928813"/>
            <a:ext cx="81438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познавательного интереса, потребности в интеллектуальной активности</a:t>
            </a:r>
          </a:p>
          <a:p>
            <a:pPr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интереса  к исследовательской и изобретательской деятельности</a:t>
            </a:r>
          </a:p>
          <a:p>
            <a:pPr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4101" name="Picture 4" descr="04_z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378675" cy="27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3609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1050" y="332656"/>
            <a:ext cx="60310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модели: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806502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7188"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Макет храма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(электрифицированный) . Габариты: 260х300х430мм, вес 0,5 кг.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Модель состоит из пластикового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корпуса, стоящего на 3-х ножках. Снабжена переключателем. Проста в использовании</a:t>
            </a:r>
            <a:r>
              <a:rPr lang="ru-RU" sz="3200" dirty="0" smtClean="0"/>
              <a:t>.</a:t>
            </a:r>
          </a:p>
          <a:p>
            <a:pPr algn="ctr">
              <a:defRPr/>
            </a:pPr>
            <a:endParaRPr lang="ru-RU" sz="1600" dirty="0" smtClean="0"/>
          </a:p>
          <a:p>
            <a:pPr algn="ctr">
              <a:defRPr/>
            </a:pPr>
            <a:endParaRPr lang="ru-RU" sz="3600" dirty="0" smtClean="0"/>
          </a:p>
          <a:p>
            <a:pPr algn="ctr">
              <a:defRPr/>
            </a:pPr>
            <a:endParaRPr lang="ru-RU" sz="3600" dirty="0" smtClean="0"/>
          </a:p>
          <a:p>
            <a:pPr algn="just">
              <a:defRPr/>
            </a:pPr>
            <a:endParaRPr lang="ru-RU" sz="3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1124744"/>
            <a:ext cx="184731" cy="4081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604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Техническое описание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Идея создать модель возникла под влиянием телевизионной передачи «Слово Пастыря». Макет церкви создан по собственному проекту  из </a:t>
            </a:r>
            <a:r>
              <a:rPr lang="ru-RU" sz="2400" dirty="0" err="1" smtClean="0"/>
              <a:t>полистироловых</a:t>
            </a:r>
            <a:r>
              <a:rPr lang="ru-RU" sz="2400" dirty="0" smtClean="0"/>
              <a:t> пластин. При выборе материала для модели использована таблица «Характеристики пластмасс и их применение в работе»(В.В.Колотилова).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3429000"/>
          <a:ext cx="7848872" cy="3096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</a:tblGrid>
              <a:tr h="128588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Предел прочности при растяжении мн\м2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Плотность </a:t>
                      </a:r>
                      <a:r>
                        <a:rPr lang="ru-RU" dirty="0" err="1" smtClean="0"/>
                        <a:t>гр</a:t>
                      </a:r>
                      <a:r>
                        <a:rPr lang="ru-RU" dirty="0" smtClean="0"/>
                        <a:t>/см3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Вид полуфабриката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Цвет, прозрачность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Клей для соединения деталей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Применение в моделях</a:t>
                      </a:r>
                      <a:endParaRPr lang="ru-RU" dirty="0"/>
                    </a:p>
                  </a:txBody>
                  <a:tcPr/>
                </a:tc>
              </a:tr>
              <a:tr h="135898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Полистирол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1,06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Лист толщиной 5мм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ELTITANS (</a:t>
                      </a:r>
                      <a:r>
                        <a:rPr lang="ru-RU" dirty="0" smtClean="0"/>
                        <a:t>синтетический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Изготовление </a:t>
                      </a:r>
                      <a:r>
                        <a:rPr lang="ru-RU" dirty="0" err="1" smtClean="0"/>
                        <a:t>корпус.модел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263691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Необычность конструкции модели заключается в том, что для создания атмосферы таинственности, более полного восприятия святого здания верхний купол храма освещен красной лампой, загорающейся при включении. Макет храма выглядит величественно и основательно. Трудности в работе возникли в процессе склейки стен макета.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5691" y="260648"/>
            <a:ext cx="6029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ригинальность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конструкции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2204864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ru-RU" sz="2400" dirty="0" smtClean="0"/>
              <a:t>Технологический процесс склейки включает: подготовку поверхности к склеиванию (очистку и обезжиривание), зачистку наждачной бумагой, нанесения клея на соединяемые поверхности, выдержку после нанесения клея, сборку соединяемых деталей, сдавливание (до двух суток),очистку шва от потеков, контроль качества соединения.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0"/>
            <a:ext cx="63829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Технологический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 склейки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007096" y="1124744"/>
            <a:ext cx="813690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 этап: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1)  Вычерчивается эскиз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2) Чертится чертеж с размерами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3) Выбирается листовой полистирол блоками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4) Распил блоков по размерам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5) Шлифовка торцевых частей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 этап: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1) Склеиваются стены макета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2) Высушиваются склеенные детали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3) Выбираются, распиливаются и шлифуются блоки из полистирола для изготовления крыши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4) Склеивается крыша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5) Высушивается крыша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6) Склеиваются детали стен и крыши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7) Сборка электрической цепи и крепление ее к модели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этап: Художественное оформление. Высушивание.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6632"/>
            <a:ext cx="477297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работы.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Изготовление храма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3" descr="bo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н для презентации АНИМАЦИИ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115616" y="2276872"/>
            <a:ext cx="74168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Приклеивание двух цилиндров (столбы)  из цветного картона к основе из блоков полистирола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Крепление с помощью нити готового колокола из пластиковой бутылки к столбам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этап: Художественное оформление. Высушивание.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3" descr="bo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79940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колокола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559</Words>
  <Application>Microsoft Office PowerPoint</Application>
  <PresentationFormat>Экран (4:3)</PresentationFormat>
  <Paragraphs>256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Интеграл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user</cp:lastModifiedBy>
  <cp:revision>56</cp:revision>
  <dcterms:created xsi:type="dcterms:W3CDTF">2014-10-27T07:54:25Z</dcterms:created>
  <dcterms:modified xsi:type="dcterms:W3CDTF">2022-01-28T10:36:58Z</dcterms:modified>
</cp:coreProperties>
</file>