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2" r:id="rId3"/>
    <p:sldId id="273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D570FB-10D1-4312-8612-99EC2C79A7AB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F150BE-A10E-4910-B328-B813C35251E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150BE-A10E-4910-B328-B813C35251E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150BE-A10E-4910-B328-B813C35251E9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latin typeface="Arial Black" pitchFamily="34" charset="0"/>
                <a:cs typeface="Aharoni" pitchFamily="2" charset="-79"/>
              </a:rPr>
              <a:t>муниципальное бюджетное учреждение дополнительного образования«Центр технического творчества «Интеграл»г.о. Самара</a:t>
            </a:r>
            <a:br>
              <a:rPr lang="ru-RU" sz="2000" dirty="0" smtClean="0">
                <a:latin typeface="Arial Black" pitchFamily="34" charset="0"/>
                <a:cs typeface="Aharoni" pitchFamily="2" charset="-79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</a:br>
            <a:endParaRPr lang="ru-RU" sz="2400" dirty="0" smtClean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endParaRPr lang="ru-RU" sz="2400" dirty="0" smtClean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                </a:t>
            </a:r>
            <a:r>
              <a:rPr lang="ru-RU" sz="46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ПРЕДСТАВЛЯЕТ ПРОЕКТ</a:t>
            </a:r>
            <a:r>
              <a:rPr lang="ru-RU" sz="4600" b="1" dirty="0" smtClean="0">
                <a:latin typeface="Arial Black" pitchFamily="34" charset="0"/>
              </a:rPr>
              <a:t> «Макет космического научно – исследовательского корабля для выполнения разведывательных операций и предотвращения чрезвычайных ситуаций»</a:t>
            </a:r>
            <a:endParaRPr lang="ru-RU" sz="4600" dirty="0" smtClean="0">
              <a:latin typeface="Arial Black" pitchFamily="34" charset="0"/>
              <a:cs typeface="Aharoni" pitchFamily="2" charset="-79"/>
            </a:endParaRPr>
          </a:p>
          <a:p>
            <a:pPr>
              <a:buNone/>
            </a:pPr>
            <a:r>
              <a:rPr lang="ru-RU" sz="46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  Педагог ДО </a:t>
            </a:r>
            <a:r>
              <a:rPr lang="ru-RU" sz="4600" dirty="0" err="1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Пантюхина</a:t>
            </a:r>
            <a:r>
              <a:rPr lang="ru-RU" sz="46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 Т.В</a:t>
            </a:r>
            <a:r>
              <a:rPr lang="ru-RU" sz="4800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.</a:t>
            </a:r>
          </a:p>
        </p:txBody>
      </p:sp>
      <p:pic>
        <p:nvPicPr>
          <p:cNvPr id="4" name="Рисунок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589240"/>
            <a:ext cx="1905000" cy="49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Запуск модели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Винт раскручивается до упора вручную и отпускается, модель набирает высоту и  совершает  полет.</a:t>
            </a:r>
            <a:endParaRPr lang="ru-RU" dirty="0"/>
          </a:p>
        </p:txBody>
      </p:sp>
      <p:pic>
        <p:nvPicPr>
          <p:cNvPr id="6" name="Содержимое 5" descr="C:\Users\Интеграл\Desktop\1 РАБОТА1\конкурсы\_19-20\3 окт\изобретая будущее\IMG_9548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2516981"/>
            <a:ext cx="4038600" cy="269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Users\Интеграл\Desktop\1 РАБОТА1\конкурсы\_19-20\3 окт\изобретая будущее\IMG_954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941168"/>
            <a:ext cx="1695109" cy="112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Arial Black" pitchFamily="34" charset="0"/>
              </a:rPr>
              <a:t>Заключение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 smtClean="0"/>
              <a:t>Идея проекта</a:t>
            </a:r>
            <a:endParaRPr lang="ru-RU" dirty="0" smtClean="0"/>
          </a:p>
          <a:p>
            <a:r>
              <a:rPr lang="ru-RU" dirty="0" smtClean="0"/>
              <a:t>Робот (игрушка от конструктора «</a:t>
            </a:r>
            <a:r>
              <a:rPr lang="ru-RU" dirty="0" err="1" smtClean="0"/>
              <a:t>Лего</a:t>
            </a:r>
            <a:r>
              <a:rPr lang="ru-RU" dirty="0" smtClean="0"/>
              <a:t>») при помощи сверхмощного цифрового фотоаппарата тщательно производит съемку космического пространства для подробного изучения поведения других планет, астероидов, систематизирует данные и выносит выводы о степени опасности планирующих над Землей заряженных взрывчатыми веществами </a:t>
            </a:r>
            <a:r>
              <a:rPr lang="ru-RU" dirty="0" err="1" smtClean="0"/>
              <a:t>дронах</a:t>
            </a:r>
            <a:r>
              <a:rPr lang="ru-RU" dirty="0" smtClean="0"/>
              <a:t>, </a:t>
            </a:r>
            <a:r>
              <a:rPr lang="ru-RU" dirty="0" err="1" smtClean="0"/>
              <a:t>квадрокоптерах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Все данные передаются в Военный Космический центр на Земле.</a:t>
            </a:r>
          </a:p>
          <a:p>
            <a:r>
              <a:rPr lang="ru-RU" dirty="0" smtClean="0"/>
              <a:t>Система защищена от внешних негативных воздействий блоком световых и звуковых сигнализаторов. </a:t>
            </a:r>
          </a:p>
          <a:p>
            <a:endParaRPr lang="ru-RU" dirty="0"/>
          </a:p>
        </p:txBody>
      </p:sp>
      <p:pic>
        <p:nvPicPr>
          <p:cNvPr id="7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92280" y="6237312"/>
            <a:ext cx="1903615" cy="4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3054970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3600" b="1" dirty="0" smtClean="0"/>
              <a:t>Электрифицированная статическая игрушка со световой и звуковой сигнализацией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000" b="1" dirty="0" smtClean="0">
                <a:latin typeface="Arial Black" pitchFamily="34" charset="0"/>
              </a:rPr>
              <a:t>«Макет космического научно – исследовательского корабля для выполнения разведывательных операций и предотвращения чрезвычайных ситуаций»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800" dirty="0" smtClean="0">
                <a:latin typeface="Arial Black" pitchFamily="34" charset="0"/>
              </a:rPr>
              <a:t/>
            </a:r>
            <a:br>
              <a:rPr lang="ru-RU" sz="2800" dirty="0" smtClean="0">
                <a:latin typeface="Arial Black" pitchFamily="34" charset="0"/>
              </a:rPr>
            </a:b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645024"/>
            <a:ext cx="8686800" cy="29523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        </a:t>
            </a:r>
            <a:r>
              <a:rPr lang="ru-RU" sz="2000" dirty="0" smtClean="0">
                <a:latin typeface="Arial Black" pitchFamily="34" charset="0"/>
              </a:rPr>
              <a:t>Авторы:  </a:t>
            </a:r>
          </a:p>
          <a:p>
            <a:pPr>
              <a:buNone/>
            </a:pPr>
            <a:endParaRPr lang="ru-RU" sz="2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dirty="0" err="1" smtClean="0"/>
              <a:t>Петрухнова</a:t>
            </a:r>
            <a:r>
              <a:rPr lang="ru-RU" dirty="0" smtClean="0"/>
              <a:t> Лера,  7лет</a:t>
            </a:r>
          </a:p>
          <a:p>
            <a:pPr>
              <a:buNone/>
            </a:pPr>
            <a:r>
              <a:rPr lang="ru-RU" dirty="0" smtClean="0"/>
              <a:t>Маврин Андрей, 7 лет</a:t>
            </a:r>
          </a:p>
          <a:p>
            <a:pPr>
              <a:buNone/>
            </a:pPr>
            <a:r>
              <a:rPr lang="ru-RU" dirty="0" smtClean="0"/>
              <a:t>Ермилов Ярослав, 12 лет</a:t>
            </a:r>
          </a:p>
          <a:p>
            <a:pPr>
              <a:buNone/>
            </a:pPr>
            <a:r>
              <a:rPr lang="ru-RU" dirty="0" err="1" smtClean="0"/>
              <a:t>Гамидов</a:t>
            </a:r>
            <a:r>
              <a:rPr lang="ru-RU" dirty="0" smtClean="0"/>
              <a:t> </a:t>
            </a:r>
            <a:r>
              <a:rPr lang="ru-RU" dirty="0" err="1" smtClean="0"/>
              <a:t>Халит</a:t>
            </a:r>
            <a:r>
              <a:rPr lang="ru-RU" dirty="0" smtClean="0"/>
              <a:t>, 12 лет</a:t>
            </a:r>
          </a:p>
          <a:p>
            <a:pPr>
              <a:buNone/>
            </a:pPr>
            <a:r>
              <a:rPr lang="ru-RU" dirty="0" smtClean="0"/>
              <a:t>Антонова Мария , 10 лет</a:t>
            </a:r>
          </a:p>
          <a:p>
            <a:endParaRPr lang="ru-RU" dirty="0" smtClean="0">
              <a:latin typeface="Arial Black" pitchFamily="34" charset="0"/>
            </a:endParaRPr>
          </a:p>
          <a:p>
            <a:endParaRPr lang="ru-RU" dirty="0"/>
          </a:p>
        </p:txBody>
      </p:sp>
      <p:pic>
        <p:nvPicPr>
          <p:cNvPr id="7" name="Рисунок 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6021288"/>
            <a:ext cx="1905000" cy="491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Интеграл\Desktop\1 РАБОТА1\конкурсы\_19-20\3 окт\изобретая будущее\Пантюхина фото дети сентябрь 2019\IMG_9478_1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3068960"/>
            <a:ext cx="4319776" cy="288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5818658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latin typeface="Arial Black" pitchFamily="34" charset="0"/>
              </a:rPr>
              <a:t>Цель:</a:t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400" b="1" dirty="0" smtClean="0"/>
              <a:t>Внести свой вклад в развитие исследований о космосе посредством создания авторской технической игрушки – макета космического корабля с </a:t>
            </a:r>
            <a:r>
              <a:rPr lang="ru-RU" sz="2400" b="1" dirty="0" err="1" smtClean="0"/>
              <a:t>дроном</a:t>
            </a:r>
            <a:r>
              <a:rPr lang="ru-RU" sz="2400" b="1" dirty="0" smtClean="0"/>
              <a:t>.</a:t>
            </a:r>
            <a:r>
              <a:rPr lang="ru-RU" sz="2200" b="1" dirty="0" smtClean="0">
                <a:latin typeface="Arial Black" pitchFamily="34" charset="0"/>
              </a:rPr>
              <a:t/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b="1" dirty="0" smtClean="0">
                <a:latin typeface="Arial Black" pitchFamily="34" charset="0"/>
              </a:rPr>
              <a:t/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b="1" dirty="0" smtClean="0">
                <a:latin typeface="Arial Black" pitchFamily="34" charset="0"/>
              </a:rPr>
              <a:t> </a:t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b="1" dirty="0" smtClean="0">
                <a:latin typeface="Arial Black" pitchFamily="34" charset="0"/>
              </a:rPr>
              <a:t/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b="1" dirty="0" smtClean="0">
                <a:latin typeface="Arial Black" pitchFamily="34" charset="0"/>
              </a:rPr>
              <a:t/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b="1" dirty="0" smtClean="0">
                <a:latin typeface="Arial Black" pitchFamily="34" charset="0"/>
              </a:rPr>
              <a:t>Задачи:</a:t>
            </a:r>
            <a:br>
              <a:rPr lang="ru-RU" sz="2200" b="1" dirty="0" smtClean="0">
                <a:latin typeface="Arial Black" pitchFamily="34" charset="0"/>
              </a:rPr>
            </a:br>
            <a:r>
              <a:rPr lang="ru-RU" sz="2200" i="1" dirty="0" smtClean="0">
                <a:latin typeface="Arial Black" pitchFamily="34" charset="0"/>
              </a:rPr>
              <a:t>  	</a:t>
            </a:r>
            <a:r>
              <a:rPr lang="ru-RU" sz="2400" b="1" i="1" dirty="0" smtClean="0"/>
              <a:t>Исследование существующих космических аппаратов для предотвращения катастроф; </a:t>
            </a:r>
            <a:br>
              <a:rPr lang="ru-RU" sz="2400" b="1" i="1" dirty="0" smtClean="0"/>
            </a:br>
            <a:r>
              <a:rPr lang="ru-RU" sz="2400" b="1" i="1" dirty="0" smtClean="0"/>
              <a:t>   </a:t>
            </a:r>
            <a:br>
              <a:rPr lang="ru-RU" sz="2400" b="1" i="1" dirty="0" smtClean="0"/>
            </a:br>
            <a:r>
              <a:rPr lang="ru-RU" sz="2400" b="1" i="1" dirty="0" smtClean="0"/>
              <a:t>	Создание технической игрушки с аппаратом боевого </a:t>
            </a:r>
            <a:r>
              <a:rPr lang="ru-RU" sz="2400" b="1" i="1" dirty="0" err="1" smtClean="0"/>
              <a:t>дрона</a:t>
            </a:r>
            <a:r>
              <a:rPr lang="ru-RU" sz="2400" b="1" i="1" dirty="0" smtClean="0"/>
              <a:t> в качестве разведчика для отслеживания и уничтожения боевых единиц противника.</a:t>
            </a:r>
            <a:br>
              <a:rPr lang="ru-RU" sz="2400" b="1" i="1" dirty="0" smtClean="0"/>
            </a:br>
            <a:r>
              <a:rPr lang="ru-RU" sz="2400" b="1" i="1" dirty="0" smtClean="0"/>
              <a:t>Создание технического блока защиты корабля от негативных внешних воздействий.</a:t>
            </a:r>
            <a:br>
              <a:rPr lang="ru-RU" sz="2400" b="1" i="1" dirty="0" smtClean="0"/>
            </a:br>
            <a:r>
              <a:rPr lang="ru-RU" sz="2200" b="1" dirty="0" smtClean="0">
                <a:latin typeface="Arial Black" pitchFamily="34" charset="0"/>
              </a:rPr>
              <a:t/>
            </a:r>
            <a:br>
              <a:rPr lang="ru-RU" sz="2200" b="1" dirty="0" smtClean="0">
                <a:latin typeface="Arial Black" pitchFamily="34" charset="0"/>
              </a:rPr>
            </a:br>
            <a:endParaRPr lang="ru-RU" sz="2200" b="1" dirty="0" smtClean="0">
              <a:latin typeface="Arial Black" pitchFamily="34" charset="0"/>
            </a:endParaRPr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6732240" y="5877272"/>
            <a:ext cx="1903615" cy="4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Интеграл\Desktop\1 РАБОТА1\конкурсы\_19-20\3 окт\изобретая будущее\IMG_9545_1.jpg"/>
          <p:cNvPicPr/>
          <p:nvPr/>
        </p:nvPicPr>
        <p:blipFill>
          <a:blip r:embed="rId3" cstate="print"/>
          <a:srcRect l="12186" r="21272"/>
          <a:stretch>
            <a:fillRect/>
          </a:stretch>
        </p:blipFill>
        <p:spPr bwMode="auto">
          <a:xfrm>
            <a:off x="4932040" y="1268760"/>
            <a:ext cx="25622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Arial Black" pitchFamily="34" charset="0"/>
              </a:rPr>
              <a:t>Наша модель представляет собой  игрушку в виде космического корабля. 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В композицию входит модель планера </a:t>
            </a:r>
            <a:br>
              <a:rPr lang="ru-RU" sz="2800" dirty="0" smtClean="0">
                <a:latin typeface="Arial Black" pitchFamily="34" charset="0"/>
              </a:rPr>
            </a:br>
            <a:r>
              <a:rPr lang="ru-RU" sz="2800" dirty="0" smtClean="0">
                <a:latin typeface="Arial Black" pitchFamily="34" charset="0"/>
              </a:rPr>
              <a:t>с двигателем «</a:t>
            </a:r>
            <a:r>
              <a:rPr lang="ru-RU" sz="2800" dirty="0" err="1" smtClean="0">
                <a:latin typeface="Arial Black" pitchFamily="34" charset="0"/>
              </a:rPr>
              <a:t>резиномотор</a:t>
            </a:r>
            <a:r>
              <a:rPr lang="ru-RU" sz="2800" dirty="0" smtClean="0">
                <a:latin typeface="Arial Black" pitchFamily="34" charset="0"/>
              </a:rPr>
              <a:t>», выполняющая роль вражеского «</a:t>
            </a:r>
            <a:r>
              <a:rPr lang="ru-RU" sz="2800" dirty="0" err="1" smtClean="0">
                <a:latin typeface="Arial Black" pitchFamily="34" charset="0"/>
              </a:rPr>
              <a:t>дрона</a:t>
            </a:r>
            <a:r>
              <a:rPr lang="ru-RU" sz="2800" dirty="0" smtClean="0">
                <a:latin typeface="Arial Black" pitchFamily="34" charset="0"/>
              </a:rPr>
              <a:t>».</a:t>
            </a:r>
            <a:endParaRPr lang="ru-RU" sz="2800" dirty="0">
              <a:latin typeface="Arial Black" pitchFamily="34" charset="0"/>
            </a:endParaRPr>
          </a:p>
        </p:txBody>
      </p:sp>
      <p:pic>
        <p:nvPicPr>
          <p:cNvPr id="7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92280" y="6165304"/>
            <a:ext cx="1903615" cy="4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5" descr="C:\Users\Интеграл\Desktop\1 РАБОТА1\конкурсы\_19-20\3 окт\изобретая будущее\Пантюхина фото дети сентябрь 2019\IMG_9478_1.jp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73016"/>
            <a:ext cx="3384376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Интеграл\Desktop\1 РАБОТА1\конкурсы\_19-20\3 окт\изобретая будущее\IMG_9545_1.jpg"/>
          <p:cNvPicPr/>
          <p:nvPr/>
        </p:nvPicPr>
        <p:blipFill>
          <a:blip r:embed="rId4" cstate="print"/>
          <a:srcRect l="12186" r="21272"/>
          <a:stretch>
            <a:fillRect/>
          </a:stretch>
        </p:blipFill>
        <p:spPr bwMode="auto">
          <a:xfrm>
            <a:off x="3131840" y="2276872"/>
            <a:ext cx="324036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Интеграл\Desktop\1 РАБОТА1\конкурсы\_19-20\3 окт\изобретая будущее\IMG_954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4365104"/>
            <a:ext cx="3096344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rmAutofit fontScale="90000"/>
          </a:bodyPr>
          <a:lstStyle/>
          <a:p>
            <a:pPr lvl="0"/>
            <a:r>
              <a:rPr lang="ru-RU" sz="3200" dirty="0" smtClean="0">
                <a:latin typeface="Arial Black" pitchFamily="34" charset="0"/>
              </a:rPr>
              <a:t>Назначение макета: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2000" b="1" i="1" dirty="0" smtClean="0"/>
              <a:t> </a:t>
            </a:r>
            <a:r>
              <a:rPr lang="ru-RU" sz="2700" b="1" i="1" dirty="0" smtClean="0"/>
              <a:t>Игрушка для детей в возрасте 7 – 12 лет для развития кругозора, мотивации познания техники, технического моделирования, астрономии.</a:t>
            </a: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> </a:t>
            </a:r>
            <a:r>
              <a:rPr lang="ru-RU" sz="1300" dirty="0" smtClean="0"/>
              <a:t/>
            </a:r>
            <a:br>
              <a:rPr lang="ru-RU" sz="1300" dirty="0" smtClean="0"/>
            </a:br>
            <a:r>
              <a:rPr lang="ru-RU" sz="3200" dirty="0" smtClean="0">
                <a:latin typeface="Arial Black" pitchFamily="34" charset="0"/>
              </a:rPr>
              <a:t>           </a:t>
            </a:r>
            <a:endParaRPr lang="ru-RU" sz="32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949280"/>
            <a:ext cx="8229600" cy="72008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lvl="0"/>
            <a:endParaRPr lang="ru-RU" sz="1800" dirty="0" smtClean="0">
              <a:latin typeface="Arial Black" pitchFamily="34" charset="0"/>
            </a:endParaRPr>
          </a:p>
        </p:txBody>
      </p:sp>
      <p:pic>
        <p:nvPicPr>
          <p:cNvPr id="16" name="Содержимое 3"/>
          <p:cNvPicPr>
            <a:picLocks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7092280" y="6237312"/>
            <a:ext cx="1903615" cy="4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938318"/>
            <a:ext cx="9144000" cy="20005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Arial Black" pitchFamily="34" charset="0"/>
                <a:ea typeface="+mj-ea"/>
                <a:cs typeface="+mj-cs"/>
              </a:rPr>
              <a:t>Основные части модели корабля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Arial Black" pitchFamily="34" charset="0"/>
                <a:ea typeface="+mj-ea"/>
                <a:cs typeface="+mj-cs"/>
              </a:rPr>
              <a:t>Модель  состоит из конуса, корпуса и стабилизаторов.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i="1" dirty="0" smtClean="0">
                <a:latin typeface="Arial Black" pitchFamily="34" charset="0"/>
                <a:ea typeface="+mj-ea"/>
                <a:cs typeface="+mj-cs"/>
              </a:rPr>
              <a:t>Конус имеет аэродинамическую форму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 Black" pitchFamily="34" charset="0"/>
                <a:ea typeface="+mj-ea"/>
                <a:cs typeface="+mj-cs"/>
              </a:rPr>
              <a:t>и является завершением корпуса.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 Black" pitchFamily="34" charset="0"/>
                <a:ea typeface="+mj-ea"/>
                <a:cs typeface="+mj-cs"/>
              </a:rPr>
              <a:t>В композицию входит модель планера с двигателем «</a:t>
            </a:r>
            <a:r>
              <a:rPr lang="ru-RU" sz="2000" i="1" dirty="0" err="1" smtClean="0">
                <a:latin typeface="Arial Black" pitchFamily="34" charset="0"/>
                <a:ea typeface="+mj-ea"/>
                <a:cs typeface="+mj-cs"/>
              </a:rPr>
              <a:t>резиномотор</a:t>
            </a:r>
            <a:r>
              <a:rPr lang="ru-RU" sz="2000" i="1" dirty="0" smtClean="0">
                <a:latin typeface="Arial Black" pitchFamily="34" charset="0"/>
                <a:ea typeface="+mj-ea"/>
                <a:cs typeface="+mj-cs"/>
              </a:rPr>
              <a:t>».</a:t>
            </a: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683568" y="4365104"/>
            <a:ext cx="72728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 Black" pitchFamily="34" charset="0"/>
                <a:ea typeface="+mj-ea"/>
                <a:cs typeface="+mj-cs"/>
              </a:rPr>
              <a:t>Технические данные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 Black" pitchFamily="34" charset="0"/>
                <a:ea typeface="+mj-ea"/>
                <a:cs typeface="+mj-cs"/>
              </a:rPr>
              <a:t>Потребляемая мощность в сети – 220В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i="1" dirty="0" smtClean="0">
                <a:latin typeface="Arial Black" pitchFamily="34" charset="0"/>
                <a:ea typeface="+mj-ea"/>
                <a:cs typeface="+mj-cs"/>
              </a:rPr>
              <a:t>Уровень звукового давления – 70 -80дБА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92280" y="6237312"/>
            <a:ext cx="1903615" cy="4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444399"/>
            <a:ext cx="9144000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1. На чертежной бумаге вычерчивается эскиз макета.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2. Чертится чертеж макета с указанием точных размеров.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3. Для изготовления макета  ракеты выбираются  пластиковые детали.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4. Ручным столярным инструментом производится шлифовка торцевых поверхностей деталей (черновая и чистовая).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5. По схеме производится сборка электрической цепи.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6. Производится склейка деталей ракеты с вставленными по схеме проводами.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7. Высушивание макета с помощью 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миникондиционера</a:t>
            </a:r>
            <a:r>
              <a:rPr kumimoji="0" lang="ru-RU" sz="1600" b="0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7. Розетка крепится к проводам для выполнения команды «ВКЛ» - «ВЫКЛ». 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8. Выпиливание основы композиции из фанеры по заданным размерам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9.  Ошкуривание фанеры  (черновая обработка и чистовая обработка)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8.  Полная сборка композиции на основании  по чертежу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10. Крепление объектов композиции  к основанию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11. Окрашивание основания краской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12. Проверка работы электрической части композиции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13. Установка и крепление макета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дрона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на основание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14. Устранение выявленных недостатков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95536" y="548680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Ход работы при выполнении модели корабля</a:t>
            </a:r>
            <a:endParaRPr lang="ru-RU" sz="11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166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sz="2800" dirty="0" smtClean="0">
              <a:latin typeface="Arial Black" pitchFamily="34" charset="0"/>
            </a:endParaRPr>
          </a:p>
          <a:p>
            <a:pPr algn="ctr"/>
            <a:endParaRPr lang="ru-RU" sz="28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СРЕДСТВА ЗАЩИТЫ КОРАБЛЯ ОТ ВНЕШНИХ ВОЗДЕЙСТВИЙ</a:t>
            </a:r>
          </a:p>
          <a:p>
            <a:pPr algn="ctr"/>
            <a:endParaRPr lang="ru-RU" sz="2800" dirty="0" smtClean="0">
              <a:latin typeface="Arial Black" pitchFamily="34" charset="0"/>
            </a:endParaRPr>
          </a:p>
          <a:p>
            <a:pPr algn="ctr"/>
            <a:r>
              <a:rPr lang="ru-RU" sz="2800" dirty="0" smtClean="0">
                <a:latin typeface="Arial Black" pitchFamily="34" charset="0"/>
              </a:rPr>
              <a:t>Для защиты корабля  от стай диких птиц, огромных туч насекомых, природных явлений и других факторов на своем корабле мы установили световые и звуковые сигнализаторы,  которые освобождают технику от воздействия негативных внешних  факторов. </a:t>
            </a:r>
          </a:p>
          <a:p>
            <a:pPr algn="ctr"/>
            <a:r>
              <a:rPr lang="ru-RU" sz="2800" dirty="0" smtClean="0">
                <a:latin typeface="Arial Black" pitchFamily="34" charset="0"/>
              </a:rPr>
              <a:t>Этот блок необходим в качестве защитного.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Принцип работы игрушки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1. Вилка включается в розетку (сопротивление 220в)</a:t>
            </a:r>
          </a:p>
          <a:p>
            <a:r>
              <a:rPr lang="ru-RU" dirty="0" smtClean="0"/>
              <a:t>2. Электрическая цепь замыкается, включаются световые и звуковые прожекторы (</a:t>
            </a:r>
            <a:r>
              <a:rPr lang="ru-RU" dirty="0" err="1" smtClean="0"/>
              <a:t>электролампочки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pic>
        <p:nvPicPr>
          <p:cNvPr id="30722" name="Picture 2" descr="C:\Users\Интеграл\Desktop\1 РАБОТА1\конкурсы\_19-20\3 окт\изобретая будущее\Пантюхина фото дети сентябрь 2019\IMG_9478_1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56792"/>
            <a:ext cx="4038600" cy="482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3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092280" y="6237312"/>
            <a:ext cx="1903615" cy="49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1743865"/>
            <a:ext cx="9144000" cy="387798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1. Ножовкой отпиливается деревянная рейка для фюзеляжа необходимой длины и ошкуривается до достижения круглого сечения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2. По шаблонам ножом из пенопласта вырезаются два крыла, склеиваются под углом 30 градусов и крепятся на фюзеляже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3. Из 1 листа потолочных плит по шаблонам вырезаются </a:t>
            </a:r>
            <a:r>
              <a:rPr kumimoji="0" lang="ru-RU" sz="16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стабилизаторы,киль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 и крепятся в хвостовой части фюзеляжа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4. Из бальзы изготовляется винт и крепится на бобышку в передней части фюзеляжа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5. Из проволоки крепятся два крюка на фюзеляже : в передней части и в центральной части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6. На крюки наматывается резиновый жгут (можно в несколько нитей)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7. Художественное оформление  модели производится цветной фольгой</a:t>
            </a:r>
            <a:endParaRPr kumimoji="0" lang="ru-RU" sz="9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8. Фотографирование объектов на настоящем летательном аппарате производится скрытыми роботизированными видеокамерами, прикрепленными к нижней части крыла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43808" y="1052736"/>
            <a:ext cx="6034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Ход выполнения летающей </a:t>
            </a:r>
            <a:r>
              <a:rPr lang="ru-RU" b="1" smtClean="0">
                <a:solidFill>
                  <a:srgbClr val="000000"/>
                </a:solidFill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модели планера</a:t>
            </a:r>
            <a:endParaRPr lang="ru-RU" sz="1000" dirty="0" smtClean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551</Words>
  <Application>Microsoft Office PowerPoint</Application>
  <PresentationFormat>Экран (4:3)</PresentationFormat>
  <Paragraphs>86</Paragraphs>
  <Slides>11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бюджетное учреждение дополнительного образования«Центр технического творчества «Интеграл»г.о. Самара </vt:lpstr>
      <vt:lpstr>  Электрифицированная статическая игрушка со световой и звуковой сигнализацией «Макет космического научно – исследовательского корабля для выполнения разведывательных операций и предотвращения чрезвычайных ситуаций»  </vt:lpstr>
      <vt:lpstr>Цель: Внести свой вклад в развитие исследований о космосе посредством создания авторской технической игрушки – макета космического корабля с дроном.      Задачи:    Исследование существующих космических аппаратов для предотвращения катастроф;       Создание технической игрушки с аппаратом боевого дрона в качестве разведчика для отслеживания и уничтожения боевых единиц противника. Создание технического блока защиты корабля от негативных внешних воздействий.  </vt:lpstr>
      <vt:lpstr>Наша модель представляет собой  игрушку в виде космического корабля.  В композицию входит модель планера  с двигателем «резиномотор», выполняющая роль вражеского «дрона».</vt:lpstr>
      <vt:lpstr>Назначение макета:  Игрушка для детей в возрасте 7 – 12 лет для развития кругозора, мотивации познания техники, технического моделирования, астрономии.              </vt:lpstr>
      <vt:lpstr>Слайд 6</vt:lpstr>
      <vt:lpstr>Слайд 7</vt:lpstr>
      <vt:lpstr>Принцип работы игрушки</vt:lpstr>
      <vt:lpstr>Слайд 9</vt:lpstr>
      <vt:lpstr>Запуск модели </vt:lpstr>
      <vt:lpstr>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Методист</dc:creator>
  <cp:lastModifiedBy>user</cp:lastModifiedBy>
  <cp:revision>44</cp:revision>
  <dcterms:created xsi:type="dcterms:W3CDTF">2016-10-27T12:23:59Z</dcterms:created>
  <dcterms:modified xsi:type="dcterms:W3CDTF">2022-01-28T10:22:57Z</dcterms:modified>
</cp:coreProperties>
</file>